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1" autoAdjust="0"/>
    <p:restoredTop sz="94660"/>
  </p:normalViewPr>
  <p:slideViewPr>
    <p:cSldViewPr snapToGrid="0">
      <p:cViewPr>
        <p:scale>
          <a:sx n="150" d="100"/>
          <a:sy n="150" d="100"/>
        </p:scale>
        <p:origin x="-1770" y="-7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7582816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1334928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35776594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614371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941364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2754159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8257257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0307049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0657446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4542691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9274857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3D2743-01B7-44C7-BEE1-E8E1F6218FC9}" type="datetimeFigureOut">
              <a:rPr lang="en-IE" smtClean="0"/>
              <a:t>13.7.15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8D02B4-9107-46E0-9BAB-818258FAEA98}" type="slidenum">
              <a:rPr lang="en-IE" smtClean="0"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1781143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" name="Group 80"/>
          <p:cNvGrpSpPr/>
          <p:nvPr/>
        </p:nvGrpSpPr>
        <p:grpSpPr>
          <a:xfrm>
            <a:off x="3538538" y="1181100"/>
            <a:ext cx="4717257" cy="1896269"/>
            <a:chOff x="3538538" y="1181100"/>
            <a:chExt cx="4717257" cy="1896269"/>
          </a:xfrm>
        </p:grpSpPr>
        <p:sp>
          <p:nvSpPr>
            <p:cNvPr id="50" name="Freeform 5"/>
            <p:cNvSpPr>
              <a:spLocks noEditPoints="1"/>
            </p:cNvSpPr>
            <p:nvPr/>
          </p:nvSpPr>
          <p:spPr bwMode="auto">
            <a:xfrm>
              <a:off x="3538538" y="1370013"/>
              <a:ext cx="1049337" cy="269875"/>
            </a:xfrm>
            <a:custGeom>
              <a:avLst/>
              <a:gdLst>
                <a:gd name="T0" fmla="*/ 0 w 19593"/>
                <a:gd name="T1" fmla="*/ 157 h 5043"/>
                <a:gd name="T2" fmla="*/ 6792 w 19593"/>
                <a:gd name="T3" fmla="*/ 278 h 5043"/>
                <a:gd name="T4" fmla="*/ 7199 w 19593"/>
                <a:gd name="T5" fmla="*/ 784 h 5043"/>
                <a:gd name="T6" fmla="*/ 5711 w 19593"/>
                <a:gd name="T7" fmla="*/ 1169 h 5043"/>
                <a:gd name="T8" fmla="*/ 5282 w 19593"/>
                <a:gd name="T9" fmla="*/ 1538 h 5043"/>
                <a:gd name="T10" fmla="*/ 8714 w 19593"/>
                <a:gd name="T11" fmla="*/ 2424 h 5043"/>
                <a:gd name="T12" fmla="*/ 11044 w 19593"/>
                <a:gd name="T13" fmla="*/ 2624 h 5043"/>
                <a:gd name="T14" fmla="*/ 11214 w 19593"/>
                <a:gd name="T15" fmla="*/ 2187 h 5043"/>
                <a:gd name="T16" fmla="*/ 10221 w 19593"/>
                <a:gd name="T17" fmla="*/ 1302 h 5043"/>
                <a:gd name="T18" fmla="*/ 7968 w 19593"/>
                <a:gd name="T19" fmla="*/ 911 h 5043"/>
                <a:gd name="T20" fmla="*/ 7783 w 19593"/>
                <a:gd name="T21" fmla="*/ 578 h 5043"/>
                <a:gd name="T22" fmla="*/ 8040 w 19593"/>
                <a:gd name="T23" fmla="*/ 197 h 5043"/>
                <a:gd name="T24" fmla="*/ 7992 w 19593"/>
                <a:gd name="T25" fmla="*/ 113 h 5043"/>
                <a:gd name="T26" fmla="*/ 18306 w 19593"/>
                <a:gd name="T27" fmla="*/ 1070 h 5043"/>
                <a:gd name="T28" fmla="*/ 11241 w 19593"/>
                <a:gd name="T29" fmla="*/ 2187 h 5043"/>
                <a:gd name="T30" fmla="*/ 11051 w 19593"/>
                <a:gd name="T31" fmla="*/ 2651 h 5043"/>
                <a:gd name="T32" fmla="*/ 8706 w 19593"/>
                <a:gd name="T33" fmla="*/ 2451 h 5043"/>
                <a:gd name="T34" fmla="*/ 5280 w 19593"/>
                <a:gd name="T35" fmla="*/ 1566 h 5043"/>
                <a:gd name="T36" fmla="*/ 2427 w 19593"/>
                <a:gd name="T37" fmla="*/ 3014 h 5043"/>
                <a:gd name="T38" fmla="*/ 4756 w 19593"/>
                <a:gd name="T39" fmla="*/ 4335 h 5043"/>
                <a:gd name="T40" fmla="*/ 4672 w 19593"/>
                <a:gd name="T41" fmla="*/ 4504 h 5043"/>
                <a:gd name="T42" fmla="*/ 8831 w 19593"/>
                <a:gd name="T43" fmla="*/ 5039 h 5043"/>
                <a:gd name="T44" fmla="*/ 8617 w 19593"/>
                <a:gd name="T45" fmla="*/ 4104 h 5043"/>
                <a:gd name="T46" fmla="*/ 12023 w 19593"/>
                <a:gd name="T47" fmla="*/ 3417 h 5043"/>
                <a:gd name="T48" fmla="*/ 17894 w 19593"/>
                <a:gd name="T49" fmla="*/ 3883 h 5043"/>
                <a:gd name="T50" fmla="*/ 18497 w 19593"/>
                <a:gd name="T51" fmla="*/ 3553 h 5043"/>
                <a:gd name="T52" fmla="*/ 19593 w 19593"/>
                <a:gd name="T53" fmla="*/ 272 h 5043"/>
                <a:gd name="T54" fmla="*/ 18239 w 19593"/>
                <a:gd name="T55" fmla="*/ 1163 h 5043"/>
                <a:gd name="T56" fmla="*/ 16538 w 19593"/>
                <a:gd name="T57" fmla="*/ 2268 h 5043"/>
                <a:gd name="T58" fmla="*/ 4116 w 19593"/>
                <a:gd name="T59" fmla="*/ 1778 h 5043"/>
                <a:gd name="T60" fmla="*/ 2887 w 19593"/>
                <a:gd name="T61" fmla="*/ 2766 h 5043"/>
                <a:gd name="T62" fmla="*/ 18933 w 19593"/>
                <a:gd name="T63" fmla="*/ 2382 h 5043"/>
                <a:gd name="T64" fmla="*/ 18815 w 19593"/>
                <a:gd name="T65" fmla="*/ 1822 h 5043"/>
                <a:gd name="T66" fmla="*/ 4997 w 19593"/>
                <a:gd name="T67" fmla="*/ 2340 h 5043"/>
                <a:gd name="T68" fmla="*/ 4041 w 19593"/>
                <a:gd name="T69" fmla="*/ 2969 h 5043"/>
                <a:gd name="T70" fmla="*/ 6475 w 19593"/>
                <a:gd name="T71" fmla="*/ 2026 h 5043"/>
                <a:gd name="T72" fmla="*/ 5086 w 19593"/>
                <a:gd name="T73" fmla="*/ 2930 h 5043"/>
                <a:gd name="T74" fmla="*/ 18901 w 19593"/>
                <a:gd name="T75" fmla="*/ 2678 h 5043"/>
                <a:gd name="T76" fmla="*/ 18696 w 19593"/>
                <a:gd name="T77" fmla="*/ 2701 h 5043"/>
                <a:gd name="T78" fmla="*/ 17833 w 19593"/>
                <a:gd name="T79" fmla="*/ 3780 h 5043"/>
                <a:gd name="T80" fmla="*/ 17297 w 19593"/>
                <a:gd name="T81" fmla="*/ 2878 h 5043"/>
                <a:gd name="T82" fmla="*/ 3166 w 19593"/>
                <a:gd name="T83" fmla="*/ 3157 h 5043"/>
                <a:gd name="T84" fmla="*/ 3500 w 19593"/>
                <a:gd name="T85" fmla="*/ 3307 h 5043"/>
                <a:gd name="T86" fmla="*/ 2684 w 19593"/>
                <a:gd name="T87" fmla="*/ 3612 h 5043"/>
                <a:gd name="T88" fmla="*/ 3042 w 19593"/>
                <a:gd name="T89" fmla="*/ 3156 h 5043"/>
                <a:gd name="T90" fmla="*/ 4380 w 19593"/>
                <a:gd name="T91" fmla="*/ 3713 h 5043"/>
                <a:gd name="T92" fmla="*/ 3789 w 19593"/>
                <a:gd name="T93" fmla="*/ 3494 h 5043"/>
                <a:gd name="T94" fmla="*/ 8414 w 19593"/>
                <a:gd name="T95" fmla="*/ 4875 h 5043"/>
                <a:gd name="T96" fmla="*/ 7548 w 19593"/>
                <a:gd name="T97" fmla="*/ 4264 h 5043"/>
                <a:gd name="T98" fmla="*/ 6167 w 19593"/>
                <a:gd name="T99" fmla="*/ 4876 h 5043"/>
                <a:gd name="T100" fmla="*/ 5108 w 19593"/>
                <a:gd name="T101" fmla="*/ 4346 h 5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9593" h="5043">
                  <a:moveTo>
                    <a:pt x="7469" y="0"/>
                  </a:moveTo>
                  <a:cubicBezTo>
                    <a:pt x="7227" y="0"/>
                    <a:pt x="6978" y="78"/>
                    <a:pt x="6864" y="119"/>
                  </a:cubicBezTo>
                  <a:lnTo>
                    <a:pt x="0" y="157"/>
                  </a:lnTo>
                  <a:lnTo>
                    <a:pt x="0" y="242"/>
                  </a:lnTo>
                  <a:lnTo>
                    <a:pt x="6796" y="204"/>
                  </a:lnTo>
                  <a:lnTo>
                    <a:pt x="6792" y="278"/>
                  </a:lnTo>
                  <a:lnTo>
                    <a:pt x="7141" y="271"/>
                  </a:lnTo>
                  <a:lnTo>
                    <a:pt x="7141" y="620"/>
                  </a:lnTo>
                  <a:lnTo>
                    <a:pt x="7199" y="784"/>
                  </a:lnTo>
                  <a:lnTo>
                    <a:pt x="7203" y="923"/>
                  </a:lnTo>
                  <a:cubicBezTo>
                    <a:pt x="6896" y="932"/>
                    <a:pt x="6593" y="945"/>
                    <a:pt x="6328" y="966"/>
                  </a:cubicBezTo>
                  <a:cubicBezTo>
                    <a:pt x="5986" y="1012"/>
                    <a:pt x="5842" y="1074"/>
                    <a:pt x="5711" y="1169"/>
                  </a:cubicBezTo>
                  <a:cubicBezTo>
                    <a:pt x="5554" y="1284"/>
                    <a:pt x="5396" y="1389"/>
                    <a:pt x="5279" y="1538"/>
                  </a:cubicBezTo>
                  <a:lnTo>
                    <a:pt x="5280" y="1538"/>
                  </a:lnTo>
                  <a:lnTo>
                    <a:pt x="5282" y="1538"/>
                  </a:lnTo>
                  <a:cubicBezTo>
                    <a:pt x="5284" y="1538"/>
                    <a:pt x="5585" y="1548"/>
                    <a:pt x="5943" y="1569"/>
                  </a:cubicBezTo>
                  <a:cubicBezTo>
                    <a:pt x="6301" y="1590"/>
                    <a:pt x="6713" y="1622"/>
                    <a:pt x="6931" y="1665"/>
                  </a:cubicBezTo>
                  <a:cubicBezTo>
                    <a:pt x="7455" y="1769"/>
                    <a:pt x="8098" y="2243"/>
                    <a:pt x="8714" y="2424"/>
                  </a:cubicBezTo>
                  <a:cubicBezTo>
                    <a:pt x="9146" y="2551"/>
                    <a:pt x="9594" y="2648"/>
                    <a:pt x="10043" y="2651"/>
                  </a:cubicBezTo>
                  <a:cubicBezTo>
                    <a:pt x="10196" y="2652"/>
                    <a:pt x="10404" y="2656"/>
                    <a:pt x="10596" y="2654"/>
                  </a:cubicBezTo>
                  <a:cubicBezTo>
                    <a:pt x="10787" y="2652"/>
                    <a:pt x="10962" y="2644"/>
                    <a:pt x="11044" y="2624"/>
                  </a:cubicBezTo>
                  <a:cubicBezTo>
                    <a:pt x="11081" y="2614"/>
                    <a:pt x="11121" y="2600"/>
                    <a:pt x="11152" y="2580"/>
                  </a:cubicBezTo>
                  <a:cubicBezTo>
                    <a:pt x="11182" y="2559"/>
                    <a:pt x="11204" y="2533"/>
                    <a:pt x="11212" y="2502"/>
                  </a:cubicBezTo>
                  <a:cubicBezTo>
                    <a:pt x="11227" y="2434"/>
                    <a:pt x="11224" y="2309"/>
                    <a:pt x="11214" y="2187"/>
                  </a:cubicBezTo>
                  <a:cubicBezTo>
                    <a:pt x="11210" y="2138"/>
                    <a:pt x="11172" y="2032"/>
                    <a:pt x="11118" y="1986"/>
                  </a:cubicBezTo>
                  <a:cubicBezTo>
                    <a:pt x="10957" y="1856"/>
                    <a:pt x="10498" y="1646"/>
                    <a:pt x="10244" y="1494"/>
                  </a:cubicBezTo>
                  <a:cubicBezTo>
                    <a:pt x="10223" y="1442"/>
                    <a:pt x="10223" y="1375"/>
                    <a:pt x="10221" y="1302"/>
                  </a:cubicBezTo>
                  <a:cubicBezTo>
                    <a:pt x="9868" y="1232"/>
                    <a:pt x="9362" y="1260"/>
                    <a:pt x="9362" y="1260"/>
                  </a:cubicBezTo>
                  <a:cubicBezTo>
                    <a:pt x="9362" y="1260"/>
                    <a:pt x="9261" y="1091"/>
                    <a:pt x="9108" y="923"/>
                  </a:cubicBezTo>
                  <a:cubicBezTo>
                    <a:pt x="8952" y="916"/>
                    <a:pt x="8501" y="908"/>
                    <a:pt x="7968" y="911"/>
                  </a:cubicBezTo>
                  <a:cubicBezTo>
                    <a:pt x="7888" y="911"/>
                    <a:pt x="7803" y="913"/>
                    <a:pt x="7720" y="914"/>
                  </a:cubicBezTo>
                  <a:lnTo>
                    <a:pt x="7712" y="791"/>
                  </a:lnTo>
                  <a:lnTo>
                    <a:pt x="7783" y="578"/>
                  </a:lnTo>
                  <a:lnTo>
                    <a:pt x="7776" y="278"/>
                  </a:lnTo>
                  <a:lnTo>
                    <a:pt x="8040" y="271"/>
                  </a:lnTo>
                  <a:lnTo>
                    <a:pt x="8040" y="197"/>
                  </a:lnTo>
                  <a:lnTo>
                    <a:pt x="15395" y="156"/>
                  </a:lnTo>
                  <a:lnTo>
                    <a:pt x="15395" y="71"/>
                  </a:lnTo>
                  <a:lnTo>
                    <a:pt x="7992" y="113"/>
                  </a:lnTo>
                  <a:cubicBezTo>
                    <a:pt x="7907" y="74"/>
                    <a:pt x="7712" y="0"/>
                    <a:pt x="7469" y="0"/>
                  </a:cubicBezTo>
                  <a:close/>
                  <a:moveTo>
                    <a:pt x="18867" y="272"/>
                  </a:moveTo>
                  <a:lnTo>
                    <a:pt x="18306" y="1070"/>
                  </a:lnTo>
                  <a:cubicBezTo>
                    <a:pt x="18046" y="905"/>
                    <a:pt x="17736" y="809"/>
                    <a:pt x="17403" y="809"/>
                  </a:cubicBezTo>
                  <a:cubicBezTo>
                    <a:pt x="16539" y="809"/>
                    <a:pt x="15826" y="1453"/>
                    <a:pt x="15768" y="2274"/>
                  </a:cubicBezTo>
                  <a:cubicBezTo>
                    <a:pt x="14381" y="2268"/>
                    <a:pt x="12629" y="2193"/>
                    <a:pt x="11241" y="2187"/>
                  </a:cubicBezTo>
                  <a:cubicBezTo>
                    <a:pt x="11252" y="2309"/>
                    <a:pt x="11257" y="2433"/>
                    <a:pt x="11240" y="2508"/>
                  </a:cubicBezTo>
                  <a:cubicBezTo>
                    <a:pt x="11231" y="2549"/>
                    <a:pt x="11202" y="2580"/>
                    <a:pt x="11167" y="2603"/>
                  </a:cubicBezTo>
                  <a:cubicBezTo>
                    <a:pt x="11133" y="2625"/>
                    <a:pt x="11090" y="2641"/>
                    <a:pt x="11051" y="2651"/>
                  </a:cubicBezTo>
                  <a:cubicBezTo>
                    <a:pt x="10962" y="2673"/>
                    <a:pt x="10788" y="2680"/>
                    <a:pt x="10596" y="2682"/>
                  </a:cubicBezTo>
                  <a:cubicBezTo>
                    <a:pt x="10404" y="2684"/>
                    <a:pt x="10195" y="2680"/>
                    <a:pt x="10042" y="2679"/>
                  </a:cubicBezTo>
                  <a:cubicBezTo>
                    <a:pt x="9589" y="2676"/>
                    <a:pt x="9139" y="2578"/>
                    <a:pt x="8706" y="2451"/>
                  </a:cubicBezTo>
                  <a:cubicBezTo>
                    <a:pt x="8083" y="2268"/>
                    <a:pt x="7438" y="1794"/>
                    <a:pt x="6925" y="1692"/>
                  </a:cubicBezTo>
                  <a:cubicBezTo>
                    <a:pt x="6712" y="1650"/>
                    <a:pt x="6299" y="1618"/>
                    <a:pt x="5941" y="1597"/>
                  </a:cubicBezTo>
                  <a:cubicBezTo>
                    <a:pt x="5583" y="1576"/>
                    <a:pt x="5280" y="1566"/>
                    <a:pt x="5280" y="1566"/>
                  </a:cubicBezTo>
                  <a:cubicBezTo>
                    <a:pt x="5001" y="1561"/>
                    <a:pt x="4748" y="1566"/>
                    <a:pt x="4499" y="1594"/>
                  </a:cubicBezTo>
                  <a:cubicBezTo>
                    <a:pt x="4279" y="1620"/>
                    <a:pt x="4053" y="1748"/>
                    <a:pt x="3899" y="1865"/>
                  </a:cubicBezTo>
                  <a:cubicBezTo>
                    <a:pt x="3415" y="2234"/>
                    <a:pt x="2922" y="2629"/>
                    <a:pt x="2427" y="3014"/>
                  </a:cubicBezTo>
                  <a:cubicBezTo>
                    <a:pt x="2313" y="3104"/>
                    <a:pt x="2184" y="3247"/>
                    <a:pt x="2195" y="3392"/>
                  </a:cubicBezTo>
                  <a:cubicBezTo>
                    <a:pt x="2207" y="3538"/>
                    <a:pt x="2372" y="3703"/>
                    <a:pt x="2735" y="3885"/>
                  </a:cubicBezTo>
                  <a:cubicBezTo>
                    <a:pt x="3098" y="4066"/>
                    <a:pt x="4252" y="4294"/>
                    <a:pt x="4756" y="4335"/>
                  </a:cubicBezTo>
                  <a:cubicBezTo>
                    <a:pt x="4793" y="4338"/>
                    <a:pt x="4839" y="4340"/>
                    <a:pt x="4891" y="4342"/>
                  </a:cubicBezTo>
                  <a:lnTo>
                    <a:pt x="4818" y="4619"/>
                  </a:lnTo>
                  <a:lnTo>
                    <a:pt x="4672" y="4504"/>
                  </a:lnTo>
                  <a:lnTo>
                    <a:pt x="4366" y="4500"/>
                  </a:lnTo>
                  <a:cubicBezTo>
                    <a:pt x="4366" y="4500"/>
                    <a:pt x="5100" y="5020"/>
                    <a:pt x="5206" y="5031"/>
                  </a:cubicBezTo>
                  <a:cubicBezTo>
                    <a:pt x="6128" y="5043"/>
                    <a:pt x="8831" y="5039"/>
                    <a:pt x="8831" y="5039"/>
                  </a:cubicBezTo>
                  <a:lnTo>
                    <a:pt x="8831" y="4868"/>
                  </a:lnTo>
                  <a:lnTo>
                    <a:pt x="8603" y="4868"/>
                  </a:lnTo>
                  <a:lnTo>
                    <a:pt x="8617" y="4104"/>
                  </a:lnTo>
                  <a:cubicBezTo>
                    <a:pt x="8794" y="4069"/>
                    <a:pt x="8950" y="4031"/>
                    <a:pt x="9050" y="3992"/>
                  </a:cubicBezTo>
                  <a:cubicBezTo>
                    <a:pt x="9352" y="3871"/>
                    <a:pt x="9783" y="3705"/>
                    <a:pt x="10077" y="3649"/>
                  </a:cubicBezTo>
                  <a:cubicBezTo>
                    <a:pt x="10400" y="3589"/>
                    <a:pt x="11440" y="3489"/>
                    <a:pt x="12023" y="3417"/>
                  </a:cubicBezTo>
                  <a:cubicBezTo>
                    <a:pt x="12860" y="3327"/>
                    <a:pt x="14462" y="3169"/>
                    <a:pt x="15905" y="3022"/>
                  </a:cubicBezTo>
                  <a:cubicBezTo>
                    <a:pt x="16161" y="3573"/>
                    <a:pt x="16737" y="3955"/>
                    <a:pt x="17403" y="3955"/>
                  </a:cubicBezTo>
                  <a:cubicBezTo>
                    <a:pt x="17574" y="3955"/>
                    <a:pt x="17739" y="3930"/>
                    <a:pt x="17894" y="3883"/>
                  </a:cubicBezTo>
                  <a:lnTo>
                    <a:pt x="17925" y="3934"/>
                  </a:lnTo>
                  <a:lnTo>
                    <a:pt x="18531" y="3877"/>
                  </a:lnTo>
                  <a:lnTo>
                    <a:pt x="18497" y="3553"/>
                  </a:lnTo>
                  <a:cubicBezTo>
                    <a:pt x="18831" y="3266"/>
                    <a:pt x="19041" y="2848"/>
                    <a:pt x="19041" y="2382"/>
                  </a:cubicBezTo>
                  <a:cubicBezTo>
                    <a:pt x="19041" y="2136"/>
                    <a:pt x="18983" y="1904"/>
                    <a:pt x="18878" y="1697"/>
                  </a:cubicBezTo>
                  <a:lnTo>
                    <a:pt x="19593" y="272"/>
                  </a:lnTo>
                  <a:lnTo>
                    <a:pt x="18867" y="272"/>
                  </a:lnTo>
                  <a:close/>
                  <a:moveTo>
                    <a:pt x="17403" y="927"/>
                  </a:moveTo>
                  <a:cubicBezTo>
                    <a:pt x="17712" y="927"/>
                    <a:pt x="17999" y="1014"/>
                    <a:pt x="18239" y="1163"/>
                  </a:cubicBezTo>
                  <a:lnTo>
                    <a:pt x="17512" y="2196"/>
                  </a:lnTo>
                  <a:cubicBezTo>
                    <a:pt x="17286" y="2197"/>
                    <a:pt x="16985" y="2199"/>
                    <a:pt x="16812" y="2199"/>
                  </a:cubicBezTo>
                  <a:cubicBezTo>
                    <a:pt x="16745" y="2223"/>
                    <a:pt x="16648" y="2266"/>
                    <a:pt x="16538" y="2268"/>
                  </a:cubicBezTo>
                  <a:cubicBezTo>
                    <a:pt x="16332" y="2273"/>
                    <a:pt x="16110" y="2275"/>
                    <a:pt x="15879" y="2274"/>
                  </a:cubicBezTo>
                  <a:cubicBezTo>
                    <a:pt x="15936" y="1523"/>
                    <a:pt x="16592" y="927"/>
                    <a:pt x="17403" y="927"/>
                  </a:cubicBezTo>
                  <a:close/>
                  <a:moveTo>
                    <a:pt x="4116" y="1778"/>
                  </a:moveTo>
                  <a:cubicBezTo>
                    <a:pt x="4167" y="1815"/>
                    <a:pt x="4254" y="1932"/>
                    <a:pt x="4298" y="1975"/>
                  </a:cubicBezTo>
                  <a:cubicBezTo>
                    <a:pt x="4242" y="2091"/>
                    <a:pt x="3761" y="2962"/>
                    <a:pt x="3664" y="3058"/>
                  </a:cubicBezTo>
                  <a:cubicBezTo>
                    <a:pt x="3548" y="3017"/>
                    <a:pt x="2998" y="2833"/>
                    <a:pt x="2887" y="2766"/>
                  </a:cubicBezTo>
                  <a:cubicBezTo>
                    <a:pt x="3063" y="2612"/>
                    <a:pt x="3997" y="1854"/>
                    <a:pt x="4116" y="1778"/>
                  </a:cubicBezTo>
                  <a:close/>
                  <a:moveTo>
                    <a:pt x="18815" y="1822"/>
                  </a:moveTo>
                  <a:cubicBezTo>
                    <a:pt x="18890" y="1995"/>
                    <a:pt x="18933" y="2184"/>
                    <a:pt x="18933" y="2382"/>
                  </a:cubicBezTo>
                  <a:cubicBezTo>
                    <a:pt x="18933" y="2448"/>
                    <a:pt x="18928" y="2512"/>
                    <a:pt x="18919" y="2575"/>
                  </a:cubicBezTo>
                  <a:cubicBezTo>
                    <a:pt x="18846" y="2561"/>
                    <a:pt x="18711" y="2550"/>
                    <a:pt x="18454" y="2542"/>
                  </a:cubicBezTo>
                  <a:lnTo>
                    <a:pt x="18815" y="1822"/>
                  </a:lnTo>
                  <a:close/>
                  <a:moveTo>
                    <a:pt x="4543" y="2018"/>
                  </a:moveTo>
                  <a:cubicBezTo>
                    <a:pt x="4742" y="2016"/>
                    <a:pt x="4927" y="2022"/>
                    <a:pt x="5083" y="2022"/>
                  </a:cubicBezTo>
                  <a:cubicBezTo>
                    <a:pt x="5064" y="2101"/>
                    <a:pt x="5033" y="2230"/>
                    <a:pt x="4997" y="2340"/>
                  </a:cubicBezTo>
                  <a:cubicBezTo>
                    <a:pt x="4938" y="2552"/>
                    <a:pt x="4887" y="2711"/>
                    <a:pt x="4755" y="3049"/>
                  </a:cubicBezTo>
                  <a:cubicBezTo>
                    <a:pt x="4490" y="3051"/>
                    <a:pt x="4179" y="3049"/>
                    <a:pt x="4106" y="3051"/>
                  </a:cubicBezTo>
                  <a:cubicBezTo>
                    <a:pt x="4059" y="3053"/>
                    <a:pt x="4036" y="3016"/>
                    <a:pt x="4041" y="2969"/>
                  </a:cubicBezTo>
                  <a:cubicBezTo>
                    <a:pt x="4223" y="2603"/>
                    <a:pt x="4493" y="2117"/>
                    <a:pt x="4543" y="2018"/>
                  </a:cubicBezTo>
                  <a:close/>
                  <a:moveTo>
                    <a:pt x="6072" y="2026"/>
                  </a:moveTo>
                  <a:cubicBezTo>
                    <a:pt x="6299" y="2025"/>
                    <a:pt x="6475" y="2026"/>
                    <a:pt x="6475" y="2026"/>
                  </a:cubicBezTo>
                  <a:lnTo>
                    <a:pt x="6446" y="2644"/>
                  </a:lnTo>
                  <a:cubicBezTo>
                    <a:pt x="6446" y="2644"/>
                    <a:pt x="6423" y="2910"/>
                    <a:pt x="6231" y="2925"/>
                  </a:cubicBezTo>
                  <a:cubicBezTo>
                    <a:pt x="5888" y="2925"/>
                    <a:pt x="5426" y="2928"/>
                    <a:pt x="5086" y="2930"/>
                  </a:cubicBezTo>
                  <a:cubicBezTo>
                    <a:pt x="5166" y="2608"/>
                    <a:pt x="5275" y="2274"/>
                    <a:pt x="5360" y="2031"/>
                  </a:cubicBezTo>
                  <a:cubicBezTo>
                    <a:pt x="5567" y="2027"/>
                    <a:pt x="5846" y="2026"/>
                    <a:pt x="6072" y="2026"/>
                  </a:cubicBezTo>
                  <a:close/>
                  <a:moveTo>
                    <a:pt x="18901" y="2678"/>
                  </a:moveTo>
                  <a:cubicBezTo>
                    <a:pt x="18839" y="2962"/>
                    <a:pt x="18691" y="3216"/>
                    <a:pt x="18483" y="3414"/>
                  </a:cubicBezTo>
                  <a:lnTo>
                    <a:pt x="18413" y="2737"/>
                  </a:lnTo>
                  <a:cubicBezTo>
                    <a:pt x="18508" y="2724"/>
                    <a:pt x="18600" y="2712"/>
                    <a:pt x="18696" y="2701"/>
                  </a:cubicBezTo>
                  <a:cubicBezTo>
                    <a:pt x="18791" y="2692"/>
                    <a:pt x="18855" y="2685"/>
                    <a:pt x="18901" y="2678"/>
                  </a:cubicBezTo>
                  <a:close/>
                  <a:moveTo>
                    <a:pt x="17297" y="2878"/>
                  </a:moveTo>
                  <a:lnTo>
                    <a:pt x="17833" y="3780"/>
                  </a:lnTo>
                  <a:cubicBezTo>
                    <a:pt x="17697" y="3818"/>
                    <a:pt x="17552" y="3838"/>
                    <a:pt x="17403" y="3838"/>
                  </a:cubicBezTo>
                  <a:cubicBezTo>
                    <a:pt x="16792" y="3838"/>
                    <a:pt x="16269" y="3499"/>
                    <a:pt x="16023" y="3010"/>
                  </a:cubicBezTo>
                  <a:cubicBezTo>
                    <a:pt x="16476" y="2964"/>
                    <a:pt x="16911" y="2919"/>
                    <a:pt x="17297" y="2878"/>
                  </a:cubicBezTo>
                  <a:close/>
                  <a:moveTo>
                    <a:pt x="3042" y="3156"/>
                  </a:moveTo>
                  <a:cubicBezTo>
                    <a:pt x="3071" y="3156"/>
                    <a:pt x="3098" y="3156"/>
                    <a:pt x="3119" y="3156"/>
                  </a:cubicBezTo>
                  <a:cubicBezTo>
                    <a:pt x="3147" y="3157"/>
                    <a:pt x="3166" y="3157"/>
                    <a:pt x="3166" y="3157"/>
                  </a:cubicBezTo>
                  <a:cubicBezTo>
                    <a:pt x="3166" y="3157"/>
                    <a:pt x="3180" y="3157"/>
                    <a:pt x="3202" y="3156"/>
                  </a:cubicBezTo>
                  <a:cubicBezTo>
                    <a:pt x="3268" y="3155"/>
                    <a:pt x="3405" y="3155"/>
                    <a:pt x="3439" y="3180"/>
                  </a:cubicBezTo>
                  <a:cubicBezTo>
                    <a:pt x="3487" y="3216"/>
                    <a:pt x="3499" y="3252"/>
                    <a:pt x="3500" y="3307"/>
                  </a:cubicBezTo>
                  <a:cubicBezTo>
                    <a:pt x="3500" y="3383"/>
                    <a:pt x="3182" y="3865"/>
                    <a:pt x="3182" y="3865"/>
                  </a:cubicBezTo>
                  <a:cubicBezTo>
                    <a:pt x="3182" y="3865"/>
                    <a:pt x="3027" y="3853"/>
                    <a:pt x="2957" y="3821"/>
                  </a:cubicBezTo>
                  <a:cubicBezTo>
                    <a:pt x="2853" y="3774"/>
                    <a:pt x="2740" y="3712"/>
                    <a:pt x="2684" y="3612"/>
                  </a:cubicBezTo>
                  <a:cubicBezTo>
                    <a:pt x="2656" y="3563"/>
                    <a:pt x="2669" y="3488"/>
                    <a:pt x="2665" y="3442"/>
                  </a:cubicBezTo>
                  <a:cubicBezTo>
                    <a:pt x="2680" y="3343"/>
                    <a:pt x="2750" y="3215"/>
                    <a:pt x="2837" y="3168"/>
                  </a:cubicBezTo>
                  <a:cubicBezTo>
                    <a:pt x="2855" y="3159"/>
                    <a:pt x="2956" y="3157"/>
                    <a:pt x="3042" y="3156"/>
                  </a:cubicBezTo>
                  <a:close/>
                  <a:moveTo>
                    <a:pt x="3926" y="3204"/>
                  </a:moveTo>
                  <a:cubicBezTo>
                    <a:pt x="4173" y="3207"/>
                    <a:pt x="4508" y="3204"/>
                    <a:pt x="4719" y="3204"/>
                  </a:cubicBezTo>
                  <a:cubicBezTo>
                    <a:pt x="4663" y="3452"/>
                    <a:pt x="4577" y="3688"/>
                    <a:pt x="4380" y="3713"/>
                  </a:cubicBezTo>
                  <a:cubicBezTo>
                    <a:pt x="4234" y="3720"/>
                    <a:pt x="4009" y="3714"/>
                    <a:pt x="3924" y="3709"/>
                  </a:cubicBezTo>
                  <a:cubicBezTo>
                    <a:pt x="3845" y="3705"/>
                    <a:pt x="3826" y="3679"/>
                    <a:pt x="3794" y="3643"/>
                  </a:cubicBezTo>
                  <a:cubicBezTo>
                    <a:pt x="3762" y="3608"/>
                    <a:pt x="3772" y="3544"/>
                    <a:pt x="3789" y="3494"/>
                  </a:cubicBezTo>
                  <a:cubicBezTo>
                    <a:pt x="3821" y="3400"/>
                    <a:pt x="3926" y="3204"/>
                    <a:pt x="3926" y="3204"/>
                  </a:cubicBezTo>
                  <a:close/>
                  <a:moveTo>
                    <a:pt x="8405" y="4142"/>
                  </a:moveTo>
                  <a:lnTo>
                    <a:pt x="8414" y="4875"/>
                  </a:lnTo>
                  <a:lnTo>
                    <a:pt x="6358" y="4882"/>
                  </a:lnTo>
                  <a:lnTo>
                    <a:pt x="6356" y="4327"/>
                  </a:lnTo>
                  <a:cubicBezTo>
                    <a:pt x="6893" y="4310"/>
                    <a:pt x="7390" y="4285"/>
                    <a:pt x="7548" y="4264"/>
                  </a:cubicBezTo>
                  <a:cubicBezTo>
                    <a:pt x="7756" y="4237"/>
                    <a:pt x="8093" y="4194"/>
                    <a:pt x="8405" y="4142"/>
                  </a:cubicBezTo>
                  <a:close/>
                  <a:moveTo>
                    <a:pt x="6163" y="4332"/>
                  </a:moveTo>
                  <a:lnTo>
                    <a:pt x="6167" y="4876"/>
                  </a:lnTo>
                  <a:cubicBezTo>
                    <a:pt x="6167" y="4876"/>
                    <a:pt x="5626" y="4883"/>
                    <a:pt x="5271" y="4878"/>
                  </a:cubicBezTo>
                  <a:cubicBezTo>
                    <a:pt x="5211" y="4863"/>
                    <a:pt x="5126" y="4822"/>
                    <a:pt x="4958" y="4708"/>
                  </a:cubicBezTo>
                  <a:cubicBezTo>
                    <a:pt x="5005" y="4570"/>
                    <a:pt x="5062" y="4441"/>
                    <a:pt x="5108" y="4346"/>
                  </a:cubicBezTo>
                  <a:cubicBezTo>
                    <a:pt x="5396" y="4349"/>
                    <a:pt x="5781" y="4343"/>
                    <a:pt x="6163" y="4332"/>
                  </a:cubicBezTo>
                  <a:close/>
                </a:path>
              </a:pathLst>
            </a:custGeom>
            <a:solidFill>
              <a:schemeClr val="tx1"/>
            </a:solidFill>
            <a:ln w="3175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E"/>
            </a:p>
          </p:txBody>
        </p:sp>
        <p:sp>
          <p:nvSpPr>
            <p:cNvPr id="53" name="Freeform 9"/>
            <p:cNvSpPr>
              <a:spLocks noEditPoints="1"/>
            </p:cNvSpPr>
            <p:nvPr/>
          </p:nvSpPr>
          <p:spPr bwMode="auto">
            <a:xfrm>
              <a:off x="3538540" y="2490787"/>
              <a:ext cx="1047750" cy="252412"/>
            </a:xfrm>
            <a:custGeom>
              <a:avLst/>
              <a:gdLst>
                <a:gd name="T0" fmla="*/ 14282 w 18183"/>
                <a:gd name="T1" fmla="*/ 2156 h 4379"/>
                <a:gd name="T2" fmla="*/ 9438 w 18183"/>
                <a:gd name="T3" fmla="*/ 1946 h 4379"/>
                <a:gd name="T4" fmla="*/ 4637 w 18183"/>
                <a:gd name="T5" fmla="*/ 2508 h 4379"/>
                <a:gd name="T6" fmla="*/ 0 w 18183"/>
                <a:gd name="T7" fmla="*/ 3596 h 4379"/>
                <a:gd name="T8" fmla="*/ 9609 w 18183"/>
                <a:gd name="T9" fmla="*/ 4263 h 4379"/>
                <a:gd name="T10" fmla="*/ 17452 w 18183"/>
                <a:gd name="T11" fmla="*/ 3615 h 4379"/>
                <a:gd name="T12" fmla="*/ 16940 w 18183"/>
                <a:gd name="T13" fmla="*/ 2714 h 4379"/>
                <a:gd name="T14" fmla="*/ 5497 w 18183"/>
                <a:gd name="T15" fmla="*/ 2550 h 4379"/>
                <a:gd name="T16" fmla="*/ 6180 w 18183"/>
                <a:gd name="T17" fmla="*/ 1917 h 4379"/>
                <a:gd name="T18" fmla="*/ 7469 w 18183"/>
                <a:gd name="T19" fmla="*/ 2632 h 4379"/>
                <a:gd name="T20" fmla="*/ 9556 w 18183"/>
                <a:gd name="T21" fmla="*/ 2895 h 4379"/>
                <a:gd name="T22" fmla="*/ 9613 w 18183"/>
                <a:gd name="T23" fmla="*/ 2953 h 4379"/>
                <a:gd name="T24" fmla="*/ 9795 w 18183"/>
                <a:gd name="T25" fmla="*/ 3861 h 4379"/>
                <a:gd name="T26" fmla="*/ 8555 w 18183"/>
                <a:gd name="T27" fmla="*/ 4125 h 4379"/>
                <a:gd name="T28" fmla="*/ 6385 w 18183"/>
                <a:gd name="T29" fmla="*/ 4183 h 4379"/>
                <a:gd name="T30" fmla="*/ 3752 w 18183"/>
                <a:gd name="T31" fmla="*/ 4075 h 4379"/>
                <a:gd name="T32" fmla="*/ 2864 w 18183"/>
                <a:gd name="T33" fmla="*/ 3726 h 4379"/>
                <a:gd name="T34" fmla="*/ 2654 w 18183"/>
                <a:gd name="T35" fmla="*/ 3636 h 4379"/>
                <a:gd name="T36" fmla="*/ 2544 w 18183"/>
                <a:gd name="T37" fmla="*/ 3468 h 4379"/>
                <a:gd name="T38" fmla="*/ 2855 w 18183"/>
                <a:gd name="T39" fmla="*/ 3243 h 4379"/>
                <a:gd name="T40" fmla="*/ 3952 w 18183"/>
                <a:gd name="T41" fmla="*/ 2935 h 4379"/>
                <a:gd name="T42" fmla="*/ 4011 w 18183"/>
                <a:gd name="T43" fmla="*/ 2692 h 4379"/>
                <a:gd name="T44" fmla="*/ 4820 w 18183"/>
                <a:gd name="T45" fmla="*/ 2547 h 4379"/>
                <a:gd name="T46" fmla="*/ 5728 w 18183"/>
                <a:gd name="T47" fmla="*/ 2604 h 4379"/>
                <a:gd name="T48" fmla="*/ 4034 w 18183"/>
                <a:gd name="T49" fmla="*/ 2744 h 4379"/>
                <a:gd name="T50" fmla="*/ 3993 w 18183"/>
                <a:gd name="T51" fmla="*/ 2895 h 4379"/>
                <a:gd name="T52" fmla="*/ 4265 w 18183"/>
                <a:gd name="T53" fmla="*/ 3029 h 4379"/>
                <a:gd name="T54" fmla="*/ 5647 w 18183"/>
                <a:gd name="T55" fmla="*/ 3314 h 4379"/>
                <a:gd name="T56" fmla="*/ 5465 w 18183"/>
                <a:gd name="T57" fmla="*/ 3728 h 4379"/>
                <a:gd name="T58" fmla="*/ 5773 w 18183"/>
                <a:gd name="T59" fmla="*/ 3942 h 4379"/>
                <a:gd name="T60" fmla="*/ 8664 w 18183"/>
                <a:gd name="T61" fmla="*/ 4031 h 4379"/>
                <a:gd name="T62" fmla="*/ 8059 w 18183"/>
                <a:gd name="T63" fmla="*/ 3400 h 4379"/>
                <a:gd name="T64" fmla="*/ 6946 w 18183"/>
                <a:gd name="T65" fmla="*/ 2643 h 4379"/>
                <a:gd name="T66" fmla="*/ 3414 w 18183"/>
                <a:gd name="T67" fmla="*/ 3177 h 4379"/>
                <a:gd name="T68" fmla="*/ 2874 w 18183"/>
                <a:gd name="T69" fmla="*/ 3296 h 4379"/>
                <a:gd name="T70" fmla="*/ 2600 w 18183"/>
                <a:gd name="T71" fmla="*/ 3473 h 4379"/>
                <a:gd name="T72" fmla="*/ 2879 w 18183"/>
                <a:gd name="T73" fmla="*/ 3671 h 4379"/>
                <a:gd name="T74" fmla="*/ 3414 w 18183"/>
                <a:gd name="T75" fmla="*/ 3799 h 4379"/>
                <a:gd name="T76" fmla="*/ 4534 w 18183"/>
                <a:gd name="T77" fmla="*/ 4109 h 4379"/>
                <a:gd name="T78" fmla="*/ 6445 w 18183"/>
                <a:gd name="T79" fmla="*/ 4092 h 4379"/>
                <a:gd name="T80" fmla="*/ 5427 w 18183"/>
                <a:gd name="T81" fmla="*/ 3836 h 4379"/>
                <a:gd name="T82" fmla="*/ 5579 w 18183"/>
                <a:gd name="T83" fmla="*/ 3368 h 4379"/>
                <a:gd name="T84" fmla="*/ 14511 w 18183"/>
                <a:gd name="T85" fmla="*/ 3290 h 4379"/>
                <a:gd name="T86" fmla="*/ 14222 w 18183"/>
                <a:gd name="T87" fmla="*/ 3376 h 4379"/>
                <a:gd name="T88" fmla="*/ 8147 w 18183"/>
                <a:gd name="T89" fmla="*/ 3424 h 4379"/>
                <a:gd name="T90" fmla="*/ 8759 w 18183"/>
                <a:gd name="T91" fmla="*/ 4058 h 4379"/>
                <a:gd name="T92" fmla="*/ 8199 w 18183"/>
                <a:gd name="T93" fmla="*/ 3422 h 43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8183" h="4379">
                  <a:moveTo>
                    <a:pt x="18183" y="0"/>
                  </a:moveTo>
                  <a:lnTo>
                    <a:pt x="16631" y="9"/>
                  </a:lnTo>
                  <a:cubicBezTo>
                    <a:pt x="16631" y="9"/>
                    <a:pt x="14383" y="2075"/>
                    <a:pt x="14282" y="2156"/>
                  </a:cubicBezTo>
                  <a:cubicBezTo>
                    <a:pt x="14182" y="2237"/>
                    <a:pt x="13870" y="2407"/>
                    <a:pt x="13870" y="2407"/>
                  </a:cubicBezTo>
                  <a:lnTo>
                    <a:pt x="11068" y="2387"/>
                  </a:lnTo>
                  <a:cubicBezTo>
                    <a:pt x="11068" y="2387"/>
                    <a:pt x="9816" y="2017"/>
                    <a:pt x="9438" y="1946"/>
                  </a:cubicBezTo>
                  <a:cubicBezTo>
                    <a:pt x="9020" y="1867"/>
                    <a:pt x="7707" y="1725"/>
                    <a:pt x="7405" y="1704"/>
                  </a:cubicBezTo>
                  <a:cubicBezTo>
                    <a:pt x="7103" y="1684"/>
                    <a:pt x="6165" y="1666"/>
                    <a:pt x="5822" y="1775"/>
                  </a:cubicBezTo>
                  <a:cubicBezTo>
                    <a:pt x="5385" y="1914"/>
                    <a:pt x="4637" y="2508"/>
                    <a:pt x="4637" y="2508"/>
                  </a:cubicBezTo>
                  <a:cubicBezTo>
                    <a:pt x="4637" y="2508"/>
                    <a:pt x="3833" y="2541"/>
                    <a:pt x="3174" y="2584"/>
                  </a:cubicBezTo>
                  <a:cubicBezTo>
                    <a:pt x="2637" y="2619"/>
                    <a:pt x="1968" y="2698"/>
                    <a:pt x="1223" y="2945"/>
                  </a:cubicBezTo>
                  <a:cubicBezTo>
                    <a:pt x="804" y="3085"/>
                    <a:pt x="273" y="3333"/>
                    <a:pt x="0" y="3596"/>
                  </a:cubicBezTo>
                  <a:cubicBezTo>
                    <a:pt x="426" y="3917"/>
                    <a:pt x="780" y="3970"/>
                    <a:pt x="1223" y="4071"/>
                  </a:cubicBezTo>
                  <a:cubicBezTo>
                    <a:pt x="1667" y="4172"/>
                    <a:pt x="2794" y="4304"/>
                    <a:pt x="3925" y="4342"/>
                  </a:cubicBezTo>
                  <a:cubicBezTo>
                    <a:pt x="5082" y="4379"/>
                    <a:pt x="8843" y="4303"/>
                    <a:pt x="9609" y="4263"/>
                  </a:cubicBezTo>
                  <a:cubicBezTo>
                    <a:pt x="10375" y="4223"/>
                    <a:pt x="12069" y="4068"/>
                    <a:pt x="13014" y="4058"/>
                  </a:cubicBezTo>
                  <a:cubicBezTo>
                    <a:pt x="13724" y="4099"/>
                    <a:pt x="14887" y="4299"/>
                    <a:pt x="15123" y="4273"/>
                  </a:cubicBezTo>
                  <a:cubicBezTo>
                    <a:pt x="15359" y="4247"/>
                    <a:pt x="17448" y="3768"/>
                    <a:pt x="17452" y="3615"/>
                  </a:cubicBezTo>
                  <a:cubicBezTo>
                    <a:pt x="17456" y="3461"/>
                    <a:pt x="17199" y="3511"/>
                    <a:pt x="16989" y="3337"/>
                  </a:cubicBezTo>
                  <a:cubicBezTo>
                    <a:pt x="16908" y="3297"/>
                    <a:pt x="16833" y="3153"/>
                    <a:pt x="16833" y="3052"/>
                  </a:cubicBezTo>
                  <a:cubicBezTo>
                    <a:pt x="16833" y="2951"/>
                    <a:pt x="16940" y="2714"/>
                    <a:pt x="16940" y="2714"/>
                  </a:cubicBezTo>
                  <a:lnTo>
                    <a:pt x="18183" y="0"/>
                  </a:lnTo>
                  <a:close/>
                  <a:moveTo>
                    <a:pt x="5961" y="1907"/>
                  </a:moveTo>
                  <a:cubicBezTo>
                    <a:pt x="5805" y="2171"/>
                    <a:pt x="5572" y="2459"/>
                    <a:pt x="5497" y="2550"/>
                  </a:cubicBezTo>
                  <a:cubicBezTo>
                    <a:pt x="5571" y="2549"/>
                    <a:pt x="5647" y="2548"/>
                    <a:pt x="5728" y="2548"/>
                  </a:cubicBezTo>
                  <a:cubicBezTo>
                    <a:pt x="5741" y="2548"/>
                    <a:pt x="5755" y="2548"/>
                    <a:pt x="5768" y="2548"/>
                  </a:cubicBezTo>
                  <a:cubicBezTo>
                    <a:pt x="5797" y="2503"/>
                    <a:pt x="6092" y="2049"/>
                    <a:pt x="6180" y="1917"/>
                  </a:cubicBezTo>
                  <a:cubicBezTo>
                    <a:pt x="6529" y="1944"/>
                    <a:pt x="6807" y="1977"/>
                    <a:pt x="7230" y="2035"/>
                  </a:cubicBezTo>
                  <a:cubicBezTo>
                    <a:pt x="7229" y="2239"/>
                    <a:pt x="7225" y="2567"/>
                    <a:pt x="7224" y="2609"/>
                  </a:cubicBezTo>
                  <a:cubicBezTo>
                    <a:pt x="7313" y="2617"/>
                    <a:pt x="7394" y="2624"/>
                    <a:pt x="7469" y="2632"/>
                  </a:cubicBezTo>
                  <a:cubicBezTo>
                    <a:pt x="7469" y="2581"/>
                    <a:pt x="7470" y="2231"/>
                    <a:pt x="7476" y="2095"/>
                  </a:cubicBezTo>
                  <a:cubicBezTo>
                    <a:pt x="8270" y="2213"/>
                    <a:pt x="8996" y="2349"/>
                    <a:pt x="9542" y="2482"/>
                  </a:cubicBezTo>
                  <a:cubicBezTo>
                    <a:pt x="9541" y="2671"/>
                    <a:pt x="9554" y="2864"/>
                    <a:pt x="9556" y="2895"/>
                  </a:cubicBezTo>
                  <a:cubicBezTo>
                    <a:pt x="9572" y="2897"/>
                    <a:pt x="9586" y="2899"/>
                    <a:pt x="9602" y="2900"/>
                  </a:cubicBezTo>
                  <a:lnTo>
                    <a:pt x="9687" y="2909"/>
                  </a:lnTo>
                  <a:lnTo>
                    <a:pt x="9613" y="2953"/>
                  </a:lnTo>
                  <a:cubicBezTo>
                    <a:pt x="9167" y="3217"/>
                    <a:pt x="8741" y="3302"/>
                    <a:pt x="8322" y="3388"/>
                  </a:cubicBezTo>
                  <a:cubicBezTo>
                    <a:pt x="8629" y="3448"/>
                    <a:pt x="9348" y="3600"/>
                    <a:pt x="9756" y="3838"/>
                  </a:cubicBezTo>
                  <a:lnTo>
                    <a:pt x="9795" y="3861"/>
                  </a:lnTo>
                  <a:lnTo>
                    <a:pt x="9757" y="3886"/>
                  </a:lnTo>
                  <a:cubicBezTo>
                    <a:pt x="9646" y="3959"/>
                    <a:pt x="9461" y="4018"/>
                    <a:pt x="9127" y="4082"/>
                  </a:cubicBezTo>
                  <a:cubicBezTo>
                    <a:pt x="9039" y="4099"/>
                    <a:pt x="8828" y="4113"/>
                    <a:pt x="8555" y="4125"/>
                  </a:cubicBezTo>
                  <a:cubicBezTo>
                    <a:pt x="8283" y="4138"/>
                    <a:pt x="7951" y="4149"/>
                    <a:pt x="7630" y="4157"/>
                  </a:cubicBezTo>
                  <a:cubicBezTo>
                    <a:pt x="6987" y="4174"/>
                    <a:pt x="6386" y="4183"/>
                    <a:pt x="6386" y="4183"/>
                  </a:cubicBezTo>
                  <a:lnTo>
                    <a:pt x="6385" y="4183"/>
                  </a:lnTo>
                  <a:lnTo>
                    <a:pt x="6384" y="4183"/>
                  </a:lnTo>
                  <a:cubicBezTo>
                    <a:pt x="5851" y="4163"/>
                    <a:pt x="5133" y="4190"/>
                    <a:pt x="4532" y="4164"/>
                  </a:cubicBezTo>
                  <a:cubicBezTo>
                    <a:pt x="4231" y="4152"/>
                    <a:pt x="3959" y="4127"/>
                    <a:pt x="3752" y="4075"/>
                  </a:cubicBezTo>
                  <a:cubicBezTo>
                    <a:pt x="3648" y="4049"/>
                    <a:pt x="3561" y="4017"/>
                    <a:pt x="3494" y="3975"/>
                  </a:cubicBezTo>
                  <a:cubicBezTo>
                    <a:pt x="3433" y="3937"/>
                    <a:pt x="3391" y="3888"/>
                    <a:pt x="3369" y="3832"/>
                  </a:cubicBezTo>
                  <a:cubicBezTo>
                    <a:pt x="3223" y="3800"/>
                    <a:pt x="2994" y="3762"/>
                    <a:pt x="2864" y="3726"/>
                  </a:cubicBezTo>
                  <a:lnTo>
                    <a:pt x="2861" y="3725"/>
                  </a:lnTo>
                  <a:lnTo>
                    <a:pt x="2859" y="3724"/>
                  </a:lnTo>
                  <a:cubicBezTo>
                    <a:pt x="2790" y="3693"/>
                    <a:pt x="2715" y="3670"/>
                    <a:pt x="2654" y="3636"/>
                  </a:cubicBezTo>
                  <a:cubicBezTo>
                    <a:pt x="2623" y="3619"/>
                    <a:pt x="2596" y="3598"/>
                    <a:pt x="2576" y="3571"/>
                  </a:cubicBezTo>
                  <a:cubicBezTo>
                    <a:pt x="2555" y="3543"/>
                    <a:pt x="2543" y="3510"/>
                    <a:pt x="2544" y="3470"/>
                  </a:cubicBezTo>
                  <a:lnTo>
                    <a:pt x="2544" y="3468"/>
                  </a:lnTo>
                  <a:lnTo>
                    <a:pt x="2544" y="3468"/>
                  </a:lnTo>
                  <a:cubicBezTo>
                    <a:pt x="2549" y="3418"/>
                    <a:pt x="2589" y="3381"/>
                    <a:pt x="2644" y="3345"/>
                  </a:cubicBezTo>
                  <a:cubicBezTo>
                    <a:pt x="2699" y="3309"/>
                    <a:pt x="2772" y="3274"/>
                    <a:pt x="2855" y="3243"/>
                  </a:cubicBezTo>
                  <a:cubicBezTo>
                    <a:pt x="3020" y="3182"/>
                    <a:pt x="3223" y="3136"/>
                    <a:pt x="3394" y="3125"/>
                  </a:cubicBezTo>
                  <a:cubicBezTo>
                    <a:pt x="3619" y="3005"/>
                    <a:pt x="3801" y="2997"/>
                    <a:pt x="4017" y="2985"/>
                  </a:cubicBezTo>
                  <a:cubicBezTo>
                    <a:pt x="3993" y="2970"/>
                    <a:pt x="3971" y="2954"/>
                    <a:pt x="3952" y="2935"/>
                  </a:cubicBezTo>
                  <a:cubicBezTo>
                    <a:pt x="3921" y="2903"/>
                    <a:pt x="3900" y="2863"/>
                    <a:pt x="3898" y="2816"/>
                  </a:cubicBezTo>
                  <a:cubicBezTo>
                    <a:pt x="3896" y="2787"/>
                    <a:pt x="3911" y="2762"/>
                    <a:pt x="3931" y="2743"/>
                  </a:cubicBezTo>
                  <a:cubicBezTo>
                    <a:pt x="3952" y="2723"/>
                    <a:pt x="3979" y="2707"/>
                    <a:pt x="4011" y="2692"/>
                  </a:cubicBezTo>
                  <a:cubicBezTo>
                    <a:pt x="4077" y="2664"/>
                    <a:pt x="4165" y="2641"/>
                    <a:pt x="4264" y="2623"/>
                  </a:cubicBezTo>
                  <a:cubicBezTo>
                    <a:pt x="4439" y="2592"/>
                    <a:pt x="4647" y="2575"/>
                    <a:pt x="4816" y="2568"/>
                  </a:cubicBezTo>
                  <a:lnTo>
                    <a:pt x="4820" y="2547"/>
                  </a:lnTo>
                  <a:cubicBezTo>
                    <a:pt x="4820" y="2547"/>
                    <a:pt x="5171" y="2259"/>
                    <a:pt x="5374" y="2130"/>
                  </a:cubicBezTo>
                  <a:cubicBezTo>
                    <a:pt x="5577" y="2000"/>
                    <a:pt x="5712" y="1910"/>
                    <a:pt x="5961" y="1907"/>
                  </a:cubicBezTo>
                  <a:close/>
                  <a:moveTo>
                    <a:pt x="5728" y="2604"/>
                  </a:moveTo>
                  <a:cubicBezTo>
                    <a:pt x="5378" y="2605"/>
                    <a:pt x="5089" y="2616"/>
                    <a:pt x="4882" y="2622"/>
                  </a:cubicBezTo>
                  <a:cubicBezTo>
                    <a:pt x="4707" y="2626"/>
                    <a:pt x="4467" y="2644"/>
                    <a:pt x="4274" y="2679"/>
                  </a:cubicBezTo>
                  <a:cubicBezTo>
                    <a:pt x="4177" y="2697"/>
                    <a:pt x="4092" y="2719"/>
                    <a:pt x="4034" y="2744"/>
                  </a:cubicBezTo>
                  <a:cubicBezTo>
                    <a:pt x="4005" y="2757"/>
                    <a:pt x="3983" y="2771"/>
                    <a:pt x="3970" y="2783"/>
                  </a:cubicBezTo>
                  <a:cubicBezTo>
                    <a:pt x="3957" y="2796"/>
                    <a:pt x="3954" y="2804"/>
                    <a:pt x="3954" y="2813"/>
                  </a:cubicBezTo>
                  <a:cubicBezTo>
                    <a:pt x="3956" y="2845"/>
                    <a:pt x="3969" y="2871"/>
                    <a:pt x="3993" y="2895"/>
                  </a:cubicBezTo>
                  <a:cubicBezTo>
                    <a:pt x="4017" y="2920"/>
                    <a:pt x="4052" y="2942"/>
                    <a:pt x="4095" y="2962"/>
                  </a:cubicBezTo>
                  <a:cubicBezTo>
                    <a:pt x="4107" y="2968"/>
                    <a:pt x="4119" y="2973"/>
                    <a:pt x="4131" y="2978"/>
                  </a:cubicBezTo>
                  <a:cubicBezTo>
                    <a:pt x="4176" y="2992"/>
                    <a:pt x="4242" y="3019"/>
                    <a:pt x="4265" y="3029"/>
                  </a:cubicBezTo>
                  <a:cubicBezTo>
                    <a:pt x="4310" y="3045"/>
                    <a:pt x="4356" y="3062"/>
                    <a:pt x="4400" y="3080"/>
                  </a:cubicBezTo>
                  <a:cubicBezTo>
                    <a:pt x="4599" y="3163"/>
                    <a:pt x="5223" y="3314"/>
                    <a:pt x="5615" y="3314"/>
                  </a:cubicBezTo>
                  <a:lnTo>
                    <a:pt x="5647" y="3314"/>
                  </a:lnTo>
                  <a:lnTo>
                    <a:pt x="5643" y="3346"/>
                  </a:lnTo>
                  <a:cubicBezTo>
                    <a:pt x="5628" y="3469"/>
                    <a:pt x="5581" y="3532"/>
                    <a:pt x="5540" y="3580"/>
                  </a:cubicBezTo>
                  <a:cubicBezTo>
                    <a:pt x="5499" y="3627"/>
                    <a:pt x="5468" y="3654"/>
                    <a:pt x="5465" y="3728"/>
                  </a:cubicBezTo>
                  <a:cubicBezTo>
                    <a:pt x="5463" y="3766"/>
                    <a:pt x="5468" y="3792"/>
                    <a:pt x="5477" y="3811"/>
                  </a:cubicBezTo>
                  <a:cubicBezTo>
                    <a:pt x="5486" y="3831"/>
                    <a:pt x="5500" y="3845"/>
                    <a:pt x="5524" y="3858"/>
                  </a:cubicBezTo>
                  <a:cubicBezTo>
                    <a:pt x="5571" y="3886"/>
                    <a:pt x="5654" y="3906"/>
                    <a:pt x="5773" y="3942"/>
                  </a:cubicBezTo>
                  <a:cubicBezTo>
                    <a:pt x="5883" y="3975"/>
                    <a:pt x="6164" y="4011"/>
                    <a:pt x="6451" y="4035"/>
                  </a:cubicBezTo>
                  <a:cubicBezTo>
                    <a:pt x="6738" y="4060"/>
                    <a:pt x="7035" y="4076"/>
                    <a:pt x="7190" y="4076"/>
                  </a:cubicBezTo>
                  <a:cubicBezTo>
                    <a:pt x="7490" y="4076"/>
                    <a:pt x="8294" y="4069"/>
                    <a:pt x="8664" y="4031"/>
                  </a:cubicBezTo>
                  <a:cubicBezTo>
                    <a:pt x="8599" y="3951"/>
                    <a:pt x="8504" y="3863"/>
                    <a:pt x="8398" y="3768"/>
                  </a:cubicBezTo>
                  <a:cubicBezTo>
                    <a:pt x="8275" y="3659"/>
                    <a:pt x="8149" y="3543"/>
                    <a:pt x="8072" y="3422"/>
                  </a:cubicBezTo>
                  <a:lnTo>
                    <a:pt x="8059" y="3400"/>
                  </a:lnTo>
                  <a:cubicBezTo>
                    <a:pt x="8096" y="3387"/>
                    <a:pt x="8136" y="3372"/>
                    <a:pt x="8174" y="3361"/>
                  </a:cubicBezTo>
                  <a:cubicBezTo>
                    <a:pt x="8614" y="3268"/>
                    <a:pt x="9050" y="3196"/>
                    <a:pt x="9507" y="2946"/>
                  </a:cubicBezTo>
                  <a:cubicBezTo>
                    <a:pt x="7997" y="2783"/>
                    <a:pt x="7926" y="2712"/>
                    <a:pt x="6946" y="2643"/>
                  </a:cubicBezTo>
                  <a:cubicBezTo>
                    <a:pt x="6491" y="2611"/>
                    <a:pt x="6079" y="2603"/>
                    <a:pt x="5728" y="2604"/>
                  </a:cubicBezTo>
                  <a:close/>
                  <a:moveTo>
                    <a:pt x="4122" y="3035"/>
                  </a:moveTo>
                  <a:cubicBezTo>
                    <a:pt x="3852" y="3054"/>
                    <a:pt x="3665" y="3041"/>
                    <a:pt x="3414" y="3177"/>
                  </a:cubicBezTo>
                  <a:lnTo>
                    <a:pt x="3409" y="3181"/>
                  </a:lnTo>
                  <a:lnTo>
                    <a:pt x="3403" y="3181"/>
                  </a:lnTo>
                  <a:cubicBezTo>
                    <a:pt x="3238" y="3190"/>
                    <a:pt x="3035" y="3237"/>
                    <a:pt x="2874" y="3296"/>
                  </a:cubicBezTo>
                  <a:cubicBezTo>
                    <a:pt x="2794" y="3326"/>
                    <a:pt x="2724" y="3359"/>
                    <a:pt x="2675" y="3392"/>
                  </a:cubicBezTo>
                  <a:cubicBezTo>
                    <a:pt x="2626" y="3424"/>
                    <a:pt x="2602" y="3456"/>
                    <a:pt x="2600" y="3472"/>
                  </a:cubicBezTo>
                  <a:cubicBezTo>
                    <a:pt x="2600" y="3472"/>
                    <a:pt x="2600" y="3473"/>
                    <a:pt x="2600" y="3473"/>
                  </a:cubicBezTo>
                  <a:cubicBezTo>
                    <a:pt x="2600" y="3500"/>
                    <a:pt x="2607" y="3519"/>
                    <a:pt x="2620" y="3537"/>
                  </a:cubicBezTo>
                  <a:cubicBezTo>
                    <a:pt x="2634" y="3555"/>
                    <a:pt x="2655" y="3572"/>
                    <a:pt x="2681" y="3587"/>
                  </a:cubicBezTo>
                  <a:cubicBezTo>
                    <a:pt x="2733" y="3616"/>
                    <a:pt x="2807" y="3639"/>
                    <a:pt x="2879" y="3671"/>
                  </a:cubicBezTo>
                  <a:cubicBezTo>
                    <a:pt x="3005" y="3706"/>
                    <a:pt x="3245" y="3747"/>
                    <a:pt x="3393" y="3780"/>
                  </a:cubicBezTo>
                  <a:lnTo>
                    <a:pt x="3410" y="3783"/>
                  </a:lnTo>
                  <a:lnTo>
                    <a:pt x="3414" y="3799"/>
                  </a:lnTo>
                  <a:cubicBezTo>
                    <a:pt x="3428" y="3847"/>
                    <a:pt x="3464" y="3890"/>
                    <a:pt x="3524" y="3927"/>
                  </a:cubicBezTo>
                  <a:cubicBezTo>
                    <a:pt x="3583" y="3964"/>
                    <a:pt x="3666" y="3995"/>
                    <a:pt x="3766" y="4020"/>
                  </a:cubicBezTo>
                  <a:cubicBezTo>
                    <a:pt x="3966" y="4070"/>
                    <a:pt x="4235" y="4096"/>
                    <a:pt x="4534" y="4109"/>
                  </a:cubicBezTo>
                  <a:cubicBezTo>
                    <a:pt x="5132" y="4134"/>
                    <a:pt x="5849" y="4107"/>
                    <a:pt x="6385" y="4126"/>
                  </a:cubicBezTo>
                  <a:cubicBezTo>
                    <a:pt x="6385" y="4126"/>
                    <a:pt x="6385" y="4126"/>
                    <a:pt x="6385" y="4126"/>
                  </a:cubicBezTo>
                  <a:cubicBezTo>
                    <a:pt x="6815" y="4118"/>
                    <a:pt x="6846" y="4126"/>
                    <a:pt x="6445" y="4092"/>
                  </a:cubicBezTo>
                  <a:cubicBezTo>
                    <a:pt x="6157" y="4067"/>
                    <a:pt x="5881" y="4034"/>
                    <a:pt x="5757" y="3996"/>
                  </a:cubicBezTo>
                  <a:cubicBezTo>
                    <a:pt x="5640" y="3960"/>
                    <a:pt x="5556" y="3943"/>
                    <a:pt x="5496" y="3908"/>
                  </a:cubicBezTo>
                  <a:cubicBezTo>
                    <a:pt x="5466" y="3890"/>
                    <a:pt x="5442" y="3867"/>
                    <a:pt x="5427" y="3836"/>
                  </a:cubicBezTo>
                  <a:cubicBezTo>
                    <a:pt x="5412" y="3806"/>
                    <a:pt x="5406" y="3770"/>
                    <a:pt x="5408" y="3726"/>
                  </a:cubicBezTo>
                  <a:cubicBezTo>
                    <a:pt x="5412" y="3636"/>
                    <a:pt x="5457" y="3588"/>
                    <a:pt x="5496" y="3542"/>
                  </a:cubicBezTo>
                  <a:cubicBezTo>
                    <a:pt x="5531" y="3502"/>
                    <a:pt x="5563" y="3455"/>
                    <a:pt x="5579" y="3368"/>
                  </a:cubicBezTo>
                  <a:cubicBezTo>
                    <a:pt x="5174" y="3360"/>
                    <a:pt x="4587" y="3220"/>
                    <a:pt x="4378" y="3133"/>
                  </a:cubicBezTo>
                  <a:cubicBezTo>
                    <a:pt x="4295" y="3099"/>
                    <a:pt x="4203" y="3069"/>
                    <a:pt x="4122" y="3035"/>
                  </a:cubicBezTo>
                  <a:close/>
                  <a:moveTo>
                    <a:pt x="14511" y="3290"/>
                  </a:moveTo>
                  <a:cubicBezTo>
                    <a:pt x="14537" y="3290"/>
                    <a:pt x="14565" y="3290"/>
                    <a:pt x="14595" y="3290"/>
                  </a:cubicBezTo>
                  <a:cubicBezTo>
                    <a:pt x="14988" y="3297"/>
                    <a:pt x="15658" y="3387"/>
                    <a:pt x="16427" y="3520"/>
                  </a:cubicBezTo>
                  <a:cubicBezTo>
                    <a:pt x="15587" y="3517"/>
                    <a:pt x="14222" y="3582"/>
                    <a:pt x="14222" y="3376"/>
                  </a:cubicBezTo>
                  <a:cubicBezTo>
                    <a:pt x="14222" y="3320"/>
                    <a:pt x="14326" y="3293"/>
                    <a:pt x="14511" y="3290"/>
                  </a:cubicBezTo>
                  <a:close/>
                  <a:moveTo>
                    <a:pt x="8177" y="3418"/>
                  </a:moveTo>
                  <a:cubicBezTo>
                    <a:pt x="8167" y="3420"/>
                    <a:pt x="8157" y="3422"/>
                    <a:pt x="8147" y="3424"/>
                  </a:cubicBezTo>
                  <a:cubicBezTo>
                    <a:pt x="8219" y="3525"/>
                    <a:pt x="8325" y="3627"/>
                    <a:pt x="8435" y="3726"/>
                  </a:cubicBezTo>
                  <a:cubicBezTo>
                    <a:pt x="8557" y="3835"/>
                    <a:pt x="8678" y="3939"/>
                    <a:pt x="8746" y="4039"/>
                  </a:cubicBezTo>
                  <a:lnTo>
                    <a:pt x="8759" y="4058"/>
                  </a:lnTo>
                  <a:cubicBezTo>
                    <a:pt x="8930" y="4048"/>
                    <a:pt x="9060" y="4037"/>
                    <a:pt x="9116" y="4027"/>
                  </a:cubicBezTo>
                  <a:cubicBezTo>
                    <a:pt x="9405" y="3971"/>
                    <a:pt x="9576" y="3918"/>
                    <a:pt x="9680" y="3863"/>
                  </a:cubicBezTo>
                  <a:cubicBezTo>
                    <a:pt x="9216" y="3613"/>
                    <a:pt x="8380" y="3457"/>
                    <a:pt x="8199" y="3422"/>
                  </a:cubicBezTo>
                  <a:cubicBezTo>
                    <a:pt x="8195" y="3421"/>
                    <a:pt x="8181" y="3419"/>
                    <a:pt x="8177" y="3418"/>
                  </a:cubicBezTo>
                  <a:close/>
                </a:path>
              </a:pathLst>
            </a:custGeom>
            <a:solidFill>
              <a:schemeClr val="tx1"/>
            </a:solidFill>
            <a:ln w="3175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E"/>
            </a:p>
          </p:txBody>
        </p:sp>
        <p:sp>
          <p:nvSpPr>
            <p:cNvPr id="56" name="Freeform 13"/>
            <p:cNvSpPr>
              <a:spLocks noEditPoints="1"/>
            </p:cNvSpPr>
            <p:nvPr/>
          </p:nvSpPr>
          <p:spPr bwMode="auto">
            <a:xfrm>
              <a:off x="4759325" y="1181100"/>
              <a:ext cx="1050925" cy="646113"/>
            </a:xfrm>
            <a:custGeom>
              <a:avLst/>
              <a:gdLst>
                <a:gd name="T0" fmla="*/ 17651 w 19360"/>
                <a:gd name="T1" fmla="*/ 2621 h 11886"/>
                <a:gd name="T2" fmla="*/ 17000 w 19360"/>
                <a:gd name="T3" fmla="*/ 1164 h 11886"/>
                <a:gd name="T4" fmla="*/ 11333 w 19360"/>
                <a:gd name="T5" fmla="*/ 2983 h 11886"/>
                <a:gd name="T6" fmla="*/ 8743 w 19360"/>
                <a:gd name="T7" fmla="*/ 3249 h 11886"/>
                <a:gd name="T8" fmla="*/ 7542 w 19360"/>
                <a:gd name="T9" fmla="*/ 3397 h 11886"/>
                <a:gd name="T10" fmla="*/ 9737 w 19360"/>
                <a:gd name="T11" fmla="*/ 3951 h 11886"/>
                <a:gd name="T12" fmla="*/ 8149 w 19360"/>
                <a:gd name="T13" fmla="*/ 5573 h 11886"/>
                <a:gd name="T14" fmla="*/ 9122 w 19360"/>
                <a:gd name="T15" fmla="*/ 5904 h 11886"/>
                <a:gd name="T16" fmla="*/ 9865 w 19360"/>
                <a:gd name="T17" fmla="*/ 5708 h 11886"/>
                <a:gd name="T18" fmla="*/ 10282 w 19360"/>
                <a:gd name="T19" fmla="*/ 4471 h 11886"/>
                <a:gd name="T20" fmla="*/ 10163 w 19360"/>
                <a:gd name="T21" fmla="*/ 4063 h 11886"/>
                <a:gd name="T22" fmla="*/ 11671 w 19360"/>
                <a:gd name="T23" fmla="*/ 6981 h 11886"/>
                <a:gd name="T24" fmla="*/ 12532 w 19360"/>
                <a:gd name="T25" fmla="*/ 8431 h 11886"/>
                <a:gd name="T26" fmla="*/ 11537 w 19360"/>
                <a:gd name="T27" fmla="*/ 5312 h 11886"/>
                <a:gd name="T28" fmla="*/ 10740 w 19360"/>
                <a:gd name="T29" fmla="*/ 4317 h 11886"/>
                <a:gd name="T30" fmla="*/ 10364 w 19360"/>
                <a:gd name="T31" fmla="*/ 4019 h 11886"/>
                <a:gd name="T32" fmla="*/ 16742 w 19360"/>
                <a:gd name="T33" fmla="*/ 1521 h 11886"/>
                <a:gd name="T34" fmla="*/ 15498 w 19360"/>
                <a:gd name="T35" fmla="*/ 3495 h 11886"/>
                <a:gd name="T36" fmla="*/ 12020 w 19360"/>
                <a:gd name="T37" fmla="*/ 4795 h 11886"/>
                <a:gd name="T38" fmla="*/ 12463 w 19360"/>
                <a:gd name="T39" fmla="*/ 6823 h 11886"/>
                <a:gd name="T40" fmla="*/ 18392 w 19360"/>
                <a:gd name="T41" fmla="*/ 4421 h 11886"/>
                <a:gd name="T42" fmla="*/ 18411 w 19360"/>
                <a:gd name="T43" fmla="*/ 3981 h 11886"/>
                <a:gd name="T44" fmla="*/ 18920 w 19360"/>
                <a:gd name="T45" fmla="*/ 2418 h 11886"/>
                <a:gd name="T46" fmla="*/ 17250 w 19360"/>
                <a:gd name="T47" fmla="*/ 2797 h 11886"/>
                <a:gd name="T48" fmla="*/ 10542 w 19360"/>
                <a:gd name="T49" fmla="*/ 4113 h 11886"/>
                <a:gd name="T50" fmla="*/ 11160 w 19360"/>
                <a:gd name="T51" fmla="*/ 4568 h 11886"/>
                <a:gd name="T52" fmla="*/ 11990 w 19360"/>
                <a:gd name="T53" fmla="*/ 4806 h 11886"/>
                <a:gd name="T54" fmla="*/ 5396 w 19360"/>
                <a:gd name="T55" fmla="*/ 6759 h 11886"/>
                <a:gd name="T56" fmla="*/ 6382 w 19360"/>
                <a:gd name="T57" fmla="*/ 10737 h 11886"/>
                <a:gd name="T58" fmla="*/ 5590 w 19360"/>
                <a:gd name="T59" fmla="*/ 11021 h 11886"/>
                <a:gd name="T60" fmla="*/ 10068 w 19360"/>
                <a:gd name="T61" fmla="*/ 11159 h 11886"/>
                <a:gd name="T62" fmla="*/ 8087 w 19360"/>
                <a:gd name="T63" fmla="*/ 11616 h 11886"/>
                <a:gd name="T64" fmla="*/ 12360 w 19360"/>
                <a:gd name="T65" fmla="*/ 10026 h 11886"/>
                <a:gd name="T66" fmla="*/ 11921 w 19360"/>
                <a:gd name="T67" fmla="*/ 7559 h 11886"/>
                <a:gd name="T68" fmla="*/ 9873 w 19360"/>
                <a:gd name="T69" fmla="*/ 5735 h 11886"/>
                <a:gd name="T70" fmla="*/ 9122 w 19360"/>
                <a:gd name="T71" fmla="*/ 5932 h 11886"/>
                <a:gd name="T72" fmla="*/ 8132 w 19360"/>
                <a:gd name="T73" fmla="*/ 5596 h 11886"/>
                <a:gd name="T74" fmla="*/ 5553 w 19360"/>
                <a:gd name="T75" fmla="*/ 6744 h 11886"/>
                <a:gd name="T76" fmla="*/ 4546 w 19360"/>
                <a:gd name="T77" fmla="*/ 9077 h 11886"/>
                <a:gd name="T78" fmla="*/ 10041 w 19360"/>
                <a:gd name="T79" fmla="*/ 6999 h 11886"/>
                <a:gd name="T80" fmla="*/ 8994 w 19360"/>
                <a:gd name="T81" fmla="*/ 8638 h 11886"/>
                <a:gd name="T82" fmla="*/ 6250 w 19360"/>
                <a:gd name="T83" fmla="*/ 7098 h 11886"/>
                <a:gd name="T84" fmla="*/ 5471 w 19360"/>
                <a:gd name="T85" fmla="*/ 9490 h 11886"/>
                <a:gd name="T86" fmla="*/ 8697 w 19360"/>
                <a:gd name="T87" fmla="*/ 7691 h 11886"/>
                <a:gd name="T88" fmla="*/ 7754 w 19360"/>
                <a:gd name="T89" fmla="*/ 9127 h 11886"/>
                <a:gd name="T90" fmla="*/ 11579 w 19360"/>
                <a:gd name="T91" fmla="*/ 8331 h 11886"/>
                <a:gd name="T92" fmla="*/ 10076 w 19360"/>
                <a:gd name="T93" fmla="*/ 10166 h 11886"/>
                <a:gd name="T94" fmla="*/ 9593 w 19360"/>
                <a:gd name="T95" fmla="*/ 9563 h 11886"/>
                <a:gd name="T96" fmla="*/ 8629 w 19360"/>
                <a:gd name="T97" fmla="*/ 9499 h 11886"/>
                <a:gd name="T98" fmla="*/ 7485 w 19360"/>
                <a:gd name="T99" fmla="*/ 9901 h 11886"/>
                <a:gd name="T100" fmla="*/ 9430 w 19360"/>
                <a:gd name="T101" fmla="*/ 9633 h 11886"/>
                <a:gd name="T102" fmla="*/ 6983 w 19360"/>
                <a:gd name="T103" fmla="*/ 10231 h 11886"/>
                <a:gd name="T104" fmla="*/ 5940 w 19360"/>
                <a:gd name="T105" fmla="*/ 10220 h 11886"/>
                <a:gd name="T106" fmla="*/ 6501 w 19360"/>
                <a:gd name="T107" fmla="*/ 10723 h 118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9360" h="11886">
                  <a:moveTo>
                    <a:pt x="19360" y="0"/>
                  </a:moveTo>
                  <a:lnTo>
                    <a:pt x="19010" y="110"/>
                  </a:lnTo>
                  <a:lnTo>
                    <a:pt x="17935" y="2491"/>
                  </a:lnTo>
                  <a:lnTo>
                    <a:pt x="17929" y="2485"/>
                  </a:lnTo>
                  <a:cubicBezTo>
                    <a:pt x="17858" y="2524"/>
                    <a:pt x="17761" y="2570"/>
                    <a:pt x="17651" y="2621"/>
                  </a:cubicBezTo>
                  <a:cubicBezTo>
                    <a:pt x="17484" y="2581"/>
                    <a:pt x="17200" y="2502"/>
                    <a:pt x="16957" y="2368"/>
                  </a:cubicBezTo>
                  <a:lnTo>
                    <a:pt x="16990" y="1443"/>
                  </a:lnTo>
                  <a:lnTo>
                    <a:pt x="17158" y="1391"/>
                  </a:lnTo>
                  <a:cubicBezTo>
                    <a:pt x="17254" y="1358"/>
                    <a:pt x="17350" y="1292"/>
                    <a:pt x="17431" y="1239"/>
                  </a:cubicBezTo>
                  <a:cubicBezTo>
                    <a:pt x="17346" y="1225"/>
                    <a:pt x="17165" y="1177"/>
                    <a:pt x="17000" y="1164"/>
                  </a:cubicBezTo>
                  <a:lnTo>
                    <a:pt x="17017" y="706"/>
                  </a:lnTo>
                  <a:cubicBezTo>
                    <a:pt x="17017" y="706"/>
                    <a:pt x="16821" y="786"/>
                    <a:pt x="16796" y="827"/>
                  </a:cubicBezTo>
                  <a:cubicBezTo>
                    <a:pt x="16788" y="852"/>
                    <a:pt x="16776" y="1002"/>
                    <a:pt x="16763" y="1187"/>
                  </a:cubicBezTo>
                  <a:lnTo>
                    <a:pt x="11519" y="2797"/>
                  </a:lnTo>
                  <a:cubicBezTo>
                    <a:pt x="11486" y="2802"/>
                    <a:pt x="11388" y="2950"/>
                    <a:pt x="11333" y="2983"/>
                  </a:cubicBezTo>
                  <a:cubicBezTo>
                    <a:pt x="11209" y="3044"/>
                    <a:pt x="11015" y="3087"/>
                    <a:pt x="10964" y="3094"/>
                  </a:cubicBezTo>
                  <a:cubicBezTo>
                    <a:pt x="10740" y="3104"/>
                    <a:pt x="10529" y="3166"/>
                    <a:pt x="10463" y="3201"/>
                  </a:cubicBezTo>
                  <a:cubicBezTo>
                    <a:pt x="10209" y="3120"/>
                    <a:pt x="9974" y="3138"/>
                    <a:pt x="9914" y="3141"/>
                  </a:cubicBezTo>
                  <a:cubicBezTo>
                    <a:pt x="9689" y="3146"/>
                    <a:pt x="9484" y="3208"/>
                    <a:pt x="9406" y="3256"/>
                  </a:cubicBezTo>
                  <a:cubicBezTo>
                    <a:pt x="9174" y="3235"/>
                    <a:pt x="8887" y="3221"/>
                    <a:pt x="8743" y="3249"/>
                  </a:cubicBezTo>
                  <a:cubicBezTo>
                    <a:pt x="8461" y="3208"/>
                    <a:pt x="8107" y="3199"/>
                    <a:pt x="7961" y="3154"/>
                  </a:cubicBezTo>
                  <a:lnTo>
                    <a:pt x="707" y="2213"/>
                  </a:lnTo>
                  <a:cubicBezTo>
                    <a:pt x="392" y="2193"/>
                    <a:pt x="228" y="2189"/>
                    <a:pt x="155" y="2234"/>
                  </a:cubicBezTo>
                  <a:cubicBezTo>
                    <a:pt x="155" y="2234"/>
                    <a:pt x="0" y="2358"/>
                    <a:pt x="63" y="2389"/>
                  </a:cubicBezTo>
                  <a:cubicBezTo>
                    <a:pt x="114" y="2414"/>
                    <a:pt x="7358" y="3377"/>
                    <a:pt x="7542" y="3397"/>
                  </a:cubicBezTo>
                  <a:cubicBezTo>
                    <a:pt x="7766" y="3371"/>
                    <a:pt x="8475" y="3397"/>
                    <a:pt x="8475" y="3397"/>
                  </a:cubicBezTo>
                  <a:cubicBezTo>
                    <a:pt x="8534" y="3399"/>
                    <a:pt x="9020" y="3517"/>
                    <a:pt x="9133" y="3515"/>
                  </a:cubicBezTo>
                  <a:cubicBezTo>
                    <a:pt x="9342" y="3536"/>
                    <a:pt x="9503" y="3616"/>
                    <a:pt x="9503" y="3616"/>
                  </a:cubicBezTo>
                  <a:cubicBezTo>
                    <a:pt x="9543" y="3622"/>
                    <a:pt x="9585" y="3636"/>
                    <a:pt x="9629" y="3655"/>
                  </a:cubicBezTo>
                  <a:lnTo>
                    <a:pt x="9737" y="3951"/>
                  </a:lnTo>
                  <a:lnTo>
                    <a:pt x="9717" y="4342"/>
                  </a:lnTo>
                  <a:cubicBezTo>
                    <a:pt x="9331" y="4492"/>
                    <a:pt x="8914" y="4665"/>
                    <a:pt x="8509" y="4854"/>
                  </a:cubicBezTo>
                  <a:cubicBezTo>
                    <a:pt x="8425" y="4940"/>
                    <a:pt x="8274" y="5130"/>
                    <a:pt x="8182" y="5301"/>
                  </a:cubicBezTo>
                  <a:cubicBezTo>
                    <a:pt x="8154" y="5395"/>
                    <a:pt x="8127" y="5497"/>
                    <a:pt x="8124" y="5548"/>
                  </a:cubicBezTo>
                  <a:cubicBezTo>
                    <a:pt x="8127" y="5552"/>
                    <a:pt x="8134" y="5562"/>
                    <a:pt x="8149" y="5573"/>
                  </a:cubicBezTo>
                  <a:cubicBezTo>
                    <a:pt x="8165" y="5585"/>
                    <a:pt x="8187" y="5600"/>
                    <a:pt x="8213" y="5615"/>
                  </a:cubicBezTo>
                  <a:cubicBezTo>
                    <a:pt x="8266" y="5645"/>
                    <a:pt x="8335" y="5678"/>
                    <a:pt x="8408" y="5711"/>
                  </a:cubicBezTo>
                  <a:cubicBezTo>
                    <a:pt x="8554" y="5777"/>
                    <a:pt x="8713" y="5839"/>
                    <a:pt x="8780" y="5865"/>
                  </a:cubicBezTo>
                  <a:cubicBezTo>
                    <a:pt x="8823" y="5880"/>
                    <a:pt x="8916" y="5892"/>
                    <a:pt x="9003" y="5899"/>
                  </a:cubicBezTo>
                  <a:cubicBezTo>
                    <a:pt x="9046" y="5902"/>
                    <a:pt x="9088" y="5903"/>
                    <a:pt x="9122" y="5904"/>
                  </a:cubicBezTo>
                  <a:cubicBezTo>
                    <a:pt x="9156" y="5905"/>
                    <a:pt x="9183" y="5904"/>
                    <a:pt x="9193" y="5902"/>
                  </a:cubicBezTo>
                  <a:lnTo>
                    <a:pt x="9194" y="5902"/>
                  </a:lnTo>
                  <a:cubicBezTo>
                    <a:pt x="9203" y="5902"/>
                    <a:pt x="9233" y="5895"/>
                    <a:pt x="9273" y="5885"/>
                  </a:cubicBezTo>
                  <a:cubicBezTo>
                    <a:pt x="9314" y="5874"/>
                    <a:pt x="9367" y="5859"/>
                    <a:pt x="9429" y="5841"/>
                  </a:cubicBezTo>
                  <a:cubicBezTo>
                    <a:pt x="9551" y="5804"/>
                    <a:pt x="9707" y="5757"/>
                    <a:pt x="9865" y="5708"/>
                  </a:cubicBezTo>
                  <a:cubicBezTo>
                    <a:pt x="10023" y="5660"/>
                    <a:pt x="10183" y="5611"/>
                    <a:pt x="10313" y="5572"/>
                  </a:cubicBezTo>
                  <a:cubicBezTo>
                    <a:pt x="10443" y="5534"/>
                    <a:pt x="10542" y="5506"/>
                    <a:pt x="10584" y="5499"/>
                  </a:cubicBezTo>
                  <a:lnTo>
                    <a:pt x="10585" y="5499"/>
                  </a:lnTo>
                  <a:cubicBezTo>
                    <a:pt x="10662" y="5488"/>
                    <a:pt x="10737" y="5480"/>
                    <a:pt x="10812" y="5475"/>
                  </a:cubicBezTo>
                  <a:lnTo>
                    <a:pt x="10282" y="4471"/>
                  </a:lnTo>
                  <a:lnTo>
                    <a:pt x="10282" y="4469"/>
                  </a:lnTo>
                  <a:lnTo>
                    <a:pt x="10281" y="4468"/>
                  </a:lnTo>
                  <a:lnTo>
                    <a:pt x="10158" y="4176"/>
                  </a:lnTo>
                  <a:cubicBezTo>
                    <a:pt x="10155" y="4177"/>
                    <a:pt x="10153" y="4178"/>
                    <a:pt x="10150" y="4179"/>
                  </a:cubicBezTo>
                  <a:lnTo>
                    <a:pt x="10163" y="4063"/>
                  </a:lnTo>
                  <a:cubicBezTo>
                    <a:pt x="10168" y="4068"/>
                    <a:pt x="10174" y="4074"/>
                    <a:pt x="10178" y="4078"/>
                  </a:cubicBezTo>
                  <a:lnTo>
                    <a:pt x="10332" y="4444"/>
                  </a:lnTo>
                  <a:lnTo>
                    <a:pt x="10333" y="4445"/>
                  </a:lnTo>
                  <a:lnTo>
                    <a:pt x="10333" y="4446"/>
                  </a:lnTo>
                  <a:lnTo>
                    <a:pt x="11671" y="6981"/>
                  </a:lnTo>
                  <a:lnTo>
                    <a:pt x="11671" y="6982"/>
                  </a:lnTo>
                  <a:lnTo>
                    <a:pt x="12342" y="8214"/>
                  </a:lnTo>
                  <a:lnTo>
                    <a:pt x="12342" y="8216"/>
                  </a:lnTo>
                  <a:lnTo>
                    <a:pt x="12343" y="8216"/>
                  </a:lnTo>
                  <a:cubicBezTo>
                    <a:pt x="12401" y="8347"/>
                    <a:pt x="12468" y="8404"/>
                    <a:pt x="12532" y="8431"/>
                  </a:cubicBezTo>
                  <a:cubicBezTo>
                    <a:pt x="12596" y="8457"/>
                    <a:pt x="12659" y="8453"/>
                    <a:pt x="12712" y="8449"/>
                  </a:cubicBezTo>
                  <a:cubicBezTo>
                    <a:pt x="12713" y="8449"/>
                    <a:pt x="12713" y="8449"/>
                    <a:pt x="12714" y="8449"/>
                  </a:cubicBezTo>
                  <a:lnTo>
                    <a:pt x="13243" y="8310"/>
                  </a:lnTo>
                  <a:lnTo>
                    <a:pt x="11537" y="5313"/>
                  </a:lnTo>
                  <a:lnTo>
                    <a:pt x="11537" y="5312"/>
                  </a:lnTo>
                  <a:lnTo>
                    <a:pt x="11110" y="4593"/>
                  </a:lnTo>
                  <a:lnTo>
                    <a:pt x="11109" y="4592"/>
                  </a:lnTo>
                  <a:lnTo>
                    <a:pt x="11108" y="4589"/>
                  </a:lnTo>
                  <a:cubicBezTo>
                    <a:pt x="11044" y="4437"/>
                    <a:pt x="10864" y="4396"/>
                    <a:pt x="10748" y="4321"/>
                  </a:cubicBezTo>
                  <a:cubicBezTo>
                    <a:pt x="10746" y="4320"/>
                    <a:pt x="10742" y="4319"/>
                    <a:pt x="10740" y="4317"/>
                  </a:cubicBezTo>
                  <a:lnTo>
                    <a:pt x="10740" y="4317"/>
                  </a:lnTo>
                  <a:cubicBezTo>
                    <a:pt x="10665" y="4293"/>
                    <a:pt x="10579" y="4222"/>
                    <a:pt x="10504" y="4155"/>
                  </a:cubicBezTo>
                  <a:cubicBezTo>
                    <a:pt x="10426" y="4086"/>
                    <a:pt x="10364" y="4021"/>
                    <a:pt x="10364" y="4021"/>
                  </a:cubicBezTo>
                  <a:lnTo>
                    <a:pt x="10364" y="4020"/>
                  </a:lnTo>
                  <a:lnTo>
                    <a:pt x="10364" y="4019"/>
                  </a:lnTo>
                  <a:lnTo>
                    <a:pt x="10356" y="4010"/>
                  </a:lnTo>
                  <a:cubicBezTo>
                    <a:pt x="10343" y="3927"/>
                    <a:pt x="10320" y="3743"/>
                    <a:pt x="10363" y="3712"/>
                  </a:cubicBezTo>
                  <a:cubicBezTo>
                    <a:pt x="10436" y="3657"/>
                    <a:pt x="10542" y="3502"/>
                    <a:pt x="10773" y="3429"/>
                  </a:cubicBezTo>
                  <a:cubicBezTo>
                    <a:pt x="10896" y="3387"/>
                    <a:pt x="11027" y="3288"/>
                    <a:pt x="11111" y="3276"/>
                  </a:cubicBezTo>
                  <a:lnTo>
                    <a:pt x="16742" y="1521"/>
                  </a:lnTo>
                  <a:cubicBezTo>
                    <a:pt x="16727" y="1759"/>
                    <a:pt x="16714" y="1981"/>
                    <a:pt x="16714" y="2016"/>
                  </a:cubicBezTo>
                  <a:cubicBezTo>
                    <a:pt x="16709" y="2081"/>
                    <a:pt x="16816" y="2364"/>
                    <a:pt x="16816" y="2364"/>
                  </a:cubicBezTo>
                  <a:lnTo>
                    <a:pt x="16766" y="2997"/>
                  </a:lnTo>
                  <a:cubicBezTo>
                    <a:pt x="16198" y="3228"/>
                    <a:pt x="15659" y="3435"/>
                    <a:pt x="15659" y="3435"/>
                  </a:cubicBezTo>
                  <a:lnTo>
                    <a:pt x="15498" y="3495"/>
                  </a:lnTo>
                  <a:lnTo>
                    <a:pt x="14571" y="3197"/>
                  </a:lnTo>
                  <a:lnTo>
                    <a:pt x="14202" y="3312"/>
                  </a:lnTo>
                  <a:cubicBezTo>
                    <a:pt x="14109" y="3353"/>
                    <a:pt x="14097" y="3413"/>
                    <a:pt x="14161" y="3443"/>
                  </a:cubicBezTo>
                  <a:lnTo>
                    <a:pt x="14944" y="3702"/>
                  </a:lnTo>
                  <a:lnTo>
                    <a:pt x="12020" y="4795"/>
                  </a:lnTo>
                  <a:lnTo>
                    <a:pt x="12205" y="5475"/>
                  </a:lnTo>
                  <a:lnTo>
                    <a:pt x="12210" y="5491"/>
                  </a:lnTo>
                  <a:lnTo>
                    <a:pt x="12193" y="5492"/>
                  </a:lnTo>
                  <a:cubicBezTo>
                    <a:pt x="12023" y="5499"/>
                    <a:pt x="11863" y="5497"/>
                    <a:pt x="11706" y="5495"/>
                  </a:cubicBezTo>
                  <a:lnTo>
                    <a:pt x="12463" y="6823"/>
                  </a:lnTo>
                  <a:cubicBezTo>
                    <a:pt x="12464" y="6821"/>
                    <a:pt x="12467" y="6816"/>
                    <a:pt x="12467" y="6816"/>
                  </a:cubicBezTo>
                  <a:cubicBezTo>
                    <a:pt x="12467" y="6816"/>
                    <a:pt x="14586" y="5401"/>
                    <a:pt x="16408" y="4184"/>
                  </a:cubicBezTo>
                  <a:lnTo>
                    <a:pt x="17903" y="4677"/>
                  </a:lnTo>
                  <a:cubicBezTo>
                    <a:pt x="17994" y="4702"/>
                    <a:pt x="18082" y="4667"/>
                    <a:pt x="18115" y="4642"/>
                  </a:cubicBezTo>
                  <a:lnTo>
                    <a:pt x="18392" y="4421"/>
                  </a:lnTo>
                  <a:lnTo>
                    <a:pt x="16812" y="3915"/>
                  </a:lnTo>
                  <a:cubicBezTo>
                    <a:pt x="17128" y="3704"/>
                    <a:pt x="17508" y="3451"/>
                    <a:pt x="17771" y="3275"/>
                  </a:cubicBezTo>
                  <a:lnTo>
                    <a:pt x="18065" y="4154"/>
                  </a:lnTo>
                  <a:cubicBezTo>
                    <a:pt x="18104" y="4234"/>
                    <a:pt x="18200" y="4220"/>
                    <a:pt x="18260" y="4158"/>
                  </a:cubicBezTo>
                  <a:lnTo>
                    <a:pt x="18411" y="3981"/>
                  </a:lnTo>
                  <a:cubicBezTo>
                    <a:pt x="18445" y="3932"/>
                    <a:pt x="18443" y="3830"/>
                    <a:pt x="18454" y="3755"/>
                  </a:cubicBezTo>
                  <a:lnTo>
                    <a:pt x="18529" y="2769"/>
                  </a:lnTo>
                  <a:cubicBezTo>
                    <a:pt x="18570" y="2741"/>
                    <a:pt x="18668" y="2676"/>
                    <a:pt x="18703" y="2652"/>
                  </a:cubicBezTo>
                  <a:cubicBezTo>
                    <a:pt x="18969" y="2474"/>
                    <a:pt x="18978" y="2453"/>
                    <a:pt x="18952" y="2423"/>
                  </a:cubicBezTo>
                  <a:cubicBezTo>
                    <a:pt x="18947" y="2418"/>
                    <a:pt x="18936" y="2416"/>
                    <a:pt x="18920" y="2418"/>
                  </a:cubicBezTo>
                  <a:cubicBezTo>
                    <a:pt x="18854" y="2423"/>
                    <a:pt x="18705" y="2475"/>
                    <a:pt x="18556" y="2533"/>
                  </a:cubicBezTo>
                  <a:lnTo>
                    <a:pt x="18575" y="2419"/>
                  </a:lnTo>
                  <a:lnTo>
                    <a:pt x="19360" y="0"/>
                  </a:lnTo>
                  <a:close/>
                  <a:moveTo>
                    <a:pt x="16937" y="2671"/>
                  </a:moveTo>
                  <a:lnTo>
                    <a:pt x="17250" y="2797"/>
                  </a:lnTo>
                  <a:cubicBezTo>
                    <a:pt x="17176" y="2828"/>
                    <a:pt x="17100" y="2860"/>
                    <a:pt x="17023" y="2892"/>
                  </a:cubicBezTo>
                  <a:lnTo>
                    <a:pt x="16937" y="2671"/>
                  </a:lnTo>
                  <a:close/>
                  <a:moveTo>
                    <a:pt x="11213" y="3830"/>
                  </a:moveTo>
                  <a:cubicBezTo>
                    <a:pt x="11076" y="3865"/>
                    <a:pt x="10815" y="3946"/>
                    <a:pt x="10484" y="4061"/>
                  </a:cubicBezTo>
                  <a:cubicBezTo>
                    <a:pt x="10502" y="4077"/>
                    <a:pt x="10521" y="4094"/>
                    <a:pt x="10542" y="4113"/>
                  </a:cubicBezTo>
                  <a:cubicBezTo>
                    <a:pt x="10617" y="4181"/>
                    <a:pt x="10711" y="4252"/>
                    <a:pt x="10763" y="4266"/>
                  </a:cubicBezTo>
                  <a:lnTo>
                    <a:pt x="10767" y="4267"/>
                  </a:lnTo>
                  <a:lnTo>
                    <a:pt x="10772" y="4270"/>
                  </a:lnTo>
                  <a:cubicBezTo>
                    <a:pt x="10869" y="4335"/>
                    <a:pt x="11079" y="4381"/>
                    <a:pt x="11158" y="4564"/>
                  </a:cubicBezTo>
                  <a:cubicBezTo>
                    <a:pt x="11159" y="4566"/>
                    <a:pt x="11159" y="4567"/>
                    <a:pt x="11160" y="4568"/>
                  </a:cubicBezTo>
                  <a:lnTo>
                    <a:pt x="11586" y="5284"/>
                  </a:lnTo>
                  <a:lnTo>
                    <a:pt x="11586" y="5285"/>
                  </a:lnTo>
                  <a:lnTo>
                    <a:pt x="11689" y="5466"/>
                  </a:lnTo>
                  <a:cubicBezTo>
                    <a:pt x="11846" y="5468"/>
                    <a:pt x="12005" y="5470"/>
                    <a:pt x="12173" y="5464"/>
                  </a:cubicBezTo>
                  <a:cubicBezTo>
                    <a:pt x="12110" y="5247"/>
                    <a:pt x="12058" y="5014"/>
                    <a:pt x="11990" y="4806"/>
                  </a:cubicBezTo>
                  <a:cubicBezTo>
                    <a:pt x="11990" y="4806"/>
                    <a:pt x="11890" y="4421"/>
                    <a:pt x="11833" y="4072"/>
                  </a:cubicBezTo>
                  <a:cubicBezTo>
                    <a:pt x="11733" y="3972"/>
                    <a:pt x="11519" y="3830"/>
                    <a:pt x="11213" y="3830"/>
                  </a:cubicBezTo>
                  <a:close/>
                  <a:moveTo>
                    <a:pt x="8139" y="5345"/>
                  </a:moveTo>
                  <a:cubicBezTo>
                    <a:pt x="7601" y="5530"/>
                    <a:pt x="6904" y="5791"/>
                    <a:pt x="6387" y="6099"/>
                  </a:cubicBezTo>
                  <a:cubicBezTo>
                    <a:pt x="6387" y="6099"/>
                    <a:pt x="5890" y="6325"/>
                    <a:pt x="5396" y="6759"/>
                  </a:cubicBezTo>
                  <a:cubicBezTo>
                    <a:pt x="5084" y="7147"/>
                    <a:pt x="4264" y="8295"/>
                    <a:pt x="4017" y="8698"/>
                  </a:cubicBezTo>
                  <a:cubicBezTo>
                    <a:pt x="4017" y="8698"/>
                    <a:pt x="3754" y="9179"/>
                    <a:pt x="3739" y="9542"/>
                  </a:cubicBezTo>
                  <a:cubicBezTo>
                    <a:pt x="3749" y="9865"/>
                    <a:pt x="3958" y="10191"/>
                    <a:pt x="4235" y="10337"/>
                  </a:cubicBezTo>
                  <a:cubicBezTo>
                    <a:pt x="4235" y="10337"/>
                    <a:pt x="4924" y="10857"/>
                    <a:pt x="6023" y="10756"/>
                  </a:cubicBezTo>
                  <a:cubicBezTo>
                    <a:pt x="6128" y="10756"/>
                    <a:pt x="6247" y="10751"/>
                    <a:pt x="6382" y="10737"/>
                  </a:cubicBezTo>
                  <a:lnTo>
                    <a:pt x="6380" y="10936"/>
                  </a:lnTo>
                  <a:cubicBezTo>
                    <a:pt x="6235" y="11005"/>
                    <a:pt x="6118" y="11050"/>
                    <a:pt x="5999" y="11112"/>
                  </a:cubicBezTo>
                  <a:cubicBezTo>
                    <a:pt x="5920" y="11133"/>
                    <a:pt x="5863" y="11153"/>
                    <a:pt x="5824" y="11120"/>
                  </a:cubicBezTo>
                  <a:cubicBezTo>
                    <a:pt x="5745" y="11053"/>
                    <a:pt x="5700" y="10979"/>
                    <a:pt x="5652" y="10925"/>
                  </a:cubicBezTo>
                  <a:cubicBezTo>
                    <a:pt x="5589" y="10925"/>
                    <a:pt x="5569" y="10988"/>
                    <a:pt x="5590" y="11021"/>
                  </a:cubicBezTo>
                  <a:cubicBezTo>
                    <a:pt x="5590" y="11021"/>
                    <a:pt x="5751" y="11213"/>
                    <a:pt x="5778" y="11235"/>
                  </a:cubicBezTo>
                  <a:cubicBezTo>
                    <a:pt x="5884" y="11291"/>
                    <a:pt x="6095" y="11185"/>
                    <a:pt x="6095" y="11185"/>
                  </a:cubicBezTo>
                  <a:cubicBezTo>
                    <a:pt x="6429" y="11026"/>
                    <a:pt x="8599" y="10114"/>
                    <a:pt x="9532" y="9716"/>
                  </a:cubicBezTo>
                  <a:cubicBezTo>
                    <a:pt x="9657" y="9823"/>
                    <a:pt x="9809" y="9980"/>
                    <a:pt x="9881" y="10160"/>
                  </a:cubicBezTo>
                  <a:cubicBezTo>
                    <a:pt x="9935" y="10260"/>
                    <a:pt x="10061" y="10560"/>
                    <a:pt x="10068" y="11159"/>
                  </a:cubicBezTo>
                  <a:lnTo>
                    <a:pt x="9558" y="11440"/>
                  </a:lnTo>
                  <a:cubicBezTo>
                    <a:pt x="9558" y="11440"/>
                    <a:pt x="9061" y="11721"/>
                    <a:pt x="8982" y="11699"/>
                  </a:cubicBezTo>
                  <a:cubicBezTo>
                    <a:pt x="8982" y="11699"/>
                    <a:pt x="8122" y="11411"/>
                    <a:pt x="8069" y="11404"/>
                  </a:cubicBezTo>
                  <a:cubicBezTo>
                    <a:pt x="8033" y="11409"/>
                    <a:pt x="7976" y="11470"/>
                    <a:pt x="7976" y="11541"/>
                  </a:cubicBezTo>
                  <a:cubicBezTo>
                    <a:pt x="7983" y="11565"/>
                    <a:pt x="8048" y="11602"/>
                    <a:pt x="8087" y="11616"/>
                  </a:cubicBezTo>
                  <a:cubicBezTo>
                    <a:pt x="8087" y="11616"/>
                    <a:pt x="8959" y="11886"/>
                    <a:pt x="8998" y="11883"/>
                  </a:cubicBezTo>
                  <a:cubicBezTo>
                    <a:pt x="9034" y="11876"/>
                    <a:pt x="9306" y="11743"/>
                    <a:pt x="9306" y="11743"/>
                  </a:cubicBezTo>
                  <a:lnTo>
                    <a:pt x="13147" y="9808"/>
                  </a:lnTo>
                  <a:lnTo>
                    <a:pt x="13036" y="9747"/>
                  </a:lnTo>
                  <a:lnTo>
                    <a:pt x="12360" y="10026"/>
                  </a:lnTo>
                  <a:cubicBezTo>
                    <a:pt x="12342" y="9763"/>
                    <a:pt x="12294" y="9405"/>
                    <a:pt x="12259" y="9223"/>
                  </a:cubicBezTo>
                  <a:cubicBezTo>
                    <a:pt x="12202" y="8916"/>
                    <a:pt x="12124" y="8727"/>
                    <a:pt x="12078" y="8638"/>
                  </a:cubicBezTo>
                  <a:cubicBezTo>
                    <a:pt x="12010" y="8485"/>
                    <a:pt x="11838" y="8312"/>
                    <a:pt x="11756" y="8255"/>
                  </a:cubicBezTo>
                  <a:lnTo>
                    <a:pt x="11478" y="8067"/>
                  </a:lnTo>
                  <a:cubicBezTo>
                    <a:pt x="11644" y="7891"/>
                    <a:pt x="11792" y="7718"/>
                    <a:pt x="11921" y="7559"/>
                  </a:cubicBezTo>
                  <a:lnTo>
                    <a:pt x="11622" y="7008"/>
                  </a:lnTo>
                  <a:lnTo>
                    <a:pt x="10827" y="5503"/>
                  </a:lnTo>
                  <a:cubicBezTo>
                    <a:pt x="10748" y="5509"/>
                    <a:pt x="10669" y="5516"/>
                    <a:pt x="10588" y="5527"/>
                  </a:cubicBezTo>
                  <a:cubicBezTo>
                    <a:pt x="10552" y="5533"/>
                    <a:pt x="10451" y="5561"/>
                    <a:pt x="10321" y="5600"/>
                  </a:cubicBezTo>
                  <a:cubicBezTo>
                    <a:pt x="10191" y="5638"/>
                    <a:pt x="10031" y="5686"/>
                    <a:pt x="9873" y="5735"/>
                  </a:cubicBezTo>
                  <a:cubicBezTo>
                    <a:pt x="9715" y="5783"/>
                    <a:pt x="9560" y="5831"/>
                    <a:pt x="9437" y="5867"/>
                  </a:cubicBezTo>
                  <a:cubicBezTo>
                    <a:pt x="9375" y="5885"/>
                    <a:pt x="9322" y="5901"/>
                    <a:pt x="9281" y="5912"/>
                  </a:cubicBezTo>
                  <a:cubicBezTo>
                    <a:pt x="9240" y="5923"/>
                    <a:pt x="9213" y="5929"/>
                    <a:pt x="9198" y="5930"/>
                  </a:cubicBezTo>
                  <a:cubicBezTo>
                    <a:pt x="9197" y="5931"/>
                    <a:pt x="9197" y="5930"/>
                    <a:pt x="9197" y="5930"/>
                  </a:cubicBezTo>
                  <a:cubicBezTo>
                    <a:pt x="9182" y="5933"/>
                    <a:pt x="9156" y="5933"/>
                    <a:pt x="9122" y="5932"/>
                  </a:cubicBezTo>
                  <a:cubicBezTo>
                    <a:pt x="9087" y="5932"/>
                    <a:pt x="9044" y="5930"/>
                    <a:pt x="9000" y="5927"/>
                  </a:cubicBezTo>
                  <a:cubicBezTo>
                    <a:pt x="8912" y="5921"/>
                    <a:pt x="8820" y="5909"/>
                    <a:pt x="8770" y="5892"/>
                  </a:cubicBezTo>
                  <a:cubicBezTo>
                    <a:pt x="8703" y="5865"/>
                    <a:pt x="8543" y="5803"/>
                    <a:pt x="8397" y="5736"/>
                  </a:cubicBezTo>
                  <a:cubicBezTo>
                    <a:pt x="8324" y="5703"/>
                    <a:pt x="8253" y="5670"/>
                    <a:pt x="8199" y="5639"/>
                  </a:cubicBezTo>
                  <a:cubicBezTo>
                    <a:pt x="8172" y="5624"/>
                    <a:pt x="8150" y="5610"/>
                    <a:pt x="8132" y="5596"/>
                  </a:cubicBezTo>
                  <a:cubicBezTo>
                    <a:pt x="8115" y="5583"/>
                    <a:pt x="8102" y="5571"/>
                    <a:pt x="8096" y="5556"/>
                  </a:cubicBezTo>
                  <a:lnTo>
                    <a:pt x="8095" y="5553"/>
                  </a:lnTo>
                  <a:lnTo>
                    <a:pt x="8095" y="5550"/>
                  </a:lnTo>
                  <a:cubicBezTo>
                    <a:pt x="8097" y="5503"/>
                    <a:pt x="8117" y="5425"/>
                    <a:pt x="8139" y="5345"/>
                  </a:cubicBezTo>
                  <a:close/>
                  <a:moveTo>
                    <a:pt x="5553" y="6744"/>
                  </a:moveTo>
                  <a:cubicBezTo>
                    <a:pt x="5582" y="6743"/>
                    <a:pt x="5614" y="6750"/>
                    <a:pt x="5648" y="6763"/>
                  </a:cubicBezTo>
                  <a:cubicBezTo>
                    <a:pt x="5676" y="6774"/>
                    <a:pt x="5965" y="6919"/>
                    <a:pt x="5965" y="6919"/>
                  </a:cubicBezTo>
                  <a:cubicBezTo>
                    <a:pt x="6022" y="6958"/>
                    <a:pt x="6058" y="7018"/>
                    <a:pt x="5993" y="7105"/>
                  </a:cubicBezTo>
                  <a:lnTo>
                    <a:pt x="4922" y="8568"/>
                  </a:lnTo>
                  <a:cubicBezTo>
                    <a:pt x="4922" y="8568"/>
                    <a:pt x="4589" y="9027"/>
                    <a:pt x="4546" y="9077"/>
                  </a:cubicBezTo>
                  <a:cubicBezTo>
                    <a:pt x="4520" y="9095"/>
                    <a:pt x="4449" y="9122"/>
                    <a:pt x="4342" y="9056"/>
                  </a:cubicBezTo>
                  <a:cubicBezTo>
                    <a:pt x="4293" y="9015"/>
                    <a:pt x="4097" y="8802"/>
                    <a:pt x="4088" y="8725"/>
                  </a:cubicBezTo>
                  <a:cubicBezTo>
                    <a:pt x="4071" y="8613"/>
                    <a:pt x="5418" y="6824"/>
                    <a:pt x="5418" y="6824"/>
                  </a:cubicBezTo>
                  <a:cubicBezTo>
                    <a:pt x="5462" y="6769"/>
                    <a:pt x="5505" y="6745"/>
                    <a:pt x="5553" y="6744"/>
                  </a:cubicBezTo>
                  <a:close/>
                  <a:moveTo>
                    <a:pt x="10041" y="6999"/>
                  </a:moveTo>
                  <a:cubicBezTo>
                    <a:pt x="10171" y="6997"/>
                    <a:pt x="10245" y="7098"/>
                    <a:pt x="10264" y="7327"/>
                  </a:cubicBezTo>
                  <a:lnTo>
                    <a:pt x="10284" y="7872"/>
                  </a:lnTo>
                  <a:cubicBezTo>
                    <a:pt x="10294" y="8020"/>
                    <a:pt x="10254" y="8180"/>
                    <a:pt x="10070" y="8306"/>
                  </a:cubicBezTo>
                  <a:lnTo>
                    <a:pt x="9196" y="8779"/>
                  </a:lnTo>
                  <a:cubicBezTo>
                    <a:pt x="9055" y="8852"/>
                    <a:pt x="8974" y="8784"/>
                    <a:pt x="8994" y="8638"/>
                  </a:cubicBezTo>
                  <a:lnTo>
                    <a:pt x="9044" y="7532"/>
                  </a:lnTo>
                  <a:cubicBezTo>
                    <a:pt x="9037" y="7421"/>
                    <a:pt x="9097" y="7355"/>
                    <a:pt x="9168" y="7330"/>
                  </a:cubicBezTo>
                  <a:lnTo>
                    <a:pt x="9941" y="7015"/>
                  </a:lnTo>
                  <a:cubicBezTo>
                    <a:pt x="9977" y="7004"/>
                    <a:pt x="10011" y="6999"/>
                    <a:pt x="10041" y="6999"/>
                  </a:cubicBezTo>
                  <a:close/>
                  <a:moveTo>
                    <a:pt x="6250" y="7098"/>
                  </a:moveTo>
                  <a:cubicBezTo>
                    <a:pt x="6419" y="7093"/>
                    <a:pt x="6787" y="7303"/>
                    <a:pt x="7280" y="7544"/>
                  </a:cubicBezTo>
                  <a:cubicBezTo>
                    <a:pt x="7522" y="7635"/>
                    <a:pt x="7619" y="7826"/>
                    <a:pt x="7593" y="7998"/>
                  </a:cubicBezTo>
                  <a:cubicBezTo>
                    <a:pt x="7548" y="8507"/>
                    <a:pt x="7462" y="8749"/>
                    <a:pt x="7432" y="8926"/>
                  </a:cubicBezTo>
                  <a:cubicBezTo>
                    <a:pt x="7301" y="9435"/>
                    <a:pt x="7104" y="9500"/>
                    <a:pt x="6847" y="9535"/>
                  </a:cubicBezTo>
                  <a:cubicBezTo>
                    <a:pt x="6494" y="9595"/>
                    <a:pt x="5919" y="9590"/>
                    <a:pt x="5471" y="9490"/>
                  </a:cubicBezTo>
                  <a:cubicBezTo>
                    <a:pt x="5202" y="9430"/>
                    <a:pt x="4623" y="9318"/>
                    <a:pt x="4710" y="9162"/>
                  </a:cubicBezTo>
                  <a:cubicBezTo>
                    <a:pt x="4972" y="8648"/>
                    <a:pt x="6081" y="7162"/>
                    <a:pt x="6190" y="7114"/>
                  </a:cubicBezTo>
                  <a:cubicBezTo>
                    <a:pt x="6206" y="7104"/>
                    <a:pt x="6226" y="7099"/>
                    <a:pt x="6250" y="7098"/>
                  </a:cubicBezTo>
                  <a:close/>
                  <a:moveTo>
                    <a:pt x="8420" y="7596"/>
                  </a:moveTo>
                  <a:cubicBezTo>
                    <a:pt x="8498" y="7592"/>
                    <a:pt x="8608" y="7612"/>
                    <a:pt x="8697" y="7691"/>
                  </a:cubicBezTo>
                  <a:cubicBezTo>
                    <a:pt x="8750" y="7711"/>
                    <a:pt x="8830" y="7872"/>
                    <a:pt x="8805" y="8089"/>
                  </a:cubicBezTo>
                  <a:lnTo>
                    <a:pt x="8767" y="8764"/>
                  </a:lnTo>
                  <a:cubicBezTo>
                    <a:pt x="8745" y="8925"/>
                    <a:pt x="8694" y="9051"/>
                    <a:pt x="8505" y="9162"/>
                  </a:cubicBezTo>
                  <a:lnTo>
                    <a:pt x="7981" y="9414"/>
                  </a:lnTo>
                  <a:cubicBezTo>
                    <a:pt x="7881" y="9465"/>
                    <a:pt x="7729" y="9442"/>
                    <a:pt x="7754" y="9127"/>
                  </a:cubicBezTo>
                  <a:cubicBezTo>
                    <a:pt x="7754" y="9127"/>
                    <a:pt x="7981" y="7985"/>
                    <a:pt x="8021" y="7912"/>
                  </a:cubicBezTo>
                  <a:cubicBezTo>
                    <a:pt x="8034" y="7852"/>
                    <a:pt x="8137" y="7711"/>
                    <a:pt x="8324" y="7620"/>
                  </a:cubicBezTo>
                  <a:cubicBezTo>
                    <a:pt x="8337" y="7609"/>
                    <a:pt x="8373" y="7598"/>
                    <a:pt x="8420" y="7596"/>
                  </a:cubicBezTo>
                  <a:close/>
                  <a:moveTo>
                    <a:pt x="11346" y="8204"/>
                  </a:moveTo>
                  <a:lnTo>
                    <a:pt x="11579" y="8331"/>
                  </a:lnTo>
                  <a:cubicBezTo>
                    <a:pt x="11746" y="8442"/>
                    <a:pt x="11838" y="8579"/>
                    <a:pt x="11903" y="8682"/>
                  </a:cubicBezTo>
                  <a:cubicBezTo>
                    <a:pt x="11970" y="8793"/>
                    <a:pt x="12039" y="8969"/>
                    <a:pt x="12089" y="9243"/>
                  </a:cubicBezTo>
                  <a:cubicBezTo>
                    <a:pt x="12153" y="9535"/>
                    <a:pt x="12204" y="10079"/>
                    <a:pt x="12204" y="10079"/>
                  </a:cubicBezTo>
                  <a:lnTo>
                    <a:pt x="10254" y="11087"/>
                  </a:lnTo>
                  <a:cubicBezTo>
                    <a:pt x="10236" y="10774"/>
                    <a:pt x="10169" y="10387"/>
                    <a:pt x="10076" y="10166"/>
                  </a:cubicBezTo>
                  <a:cubicBezTo>
                    <a:pt x="10058" y="10091"/>
                    <a:pt x="9899" y="9813"/>
                    <a:pt x="9767" y="9688"/>
                  </a:cubicBezTo>
                  <a:cubicBezTo>
                    <a:pt x="9748" y="9671"/>
                    <a:pt x="9728" y="9655"/>
                    <a:pt x="9708" y="9640"/>
                  </a:cubicBezTo>
                  <a:cubicBezTo>
                    <a:pt x="9856" y="9576"/>
                    <a:pt x="9966" y="9529"/>
                    <a:pt x="9973" y="9524"/>
                  </a:cubicBezTo>
                  <a:cubicBezTo>
                    <a:pt x="9968" y="9472"/>
                    <a:pt x="9943" y="9418"/>
                    <a:pt x="9865" y="9446"/>
                  </a:cubicBezTo>
                  <a:lnTo>
                    <a:pt x="9593" y="9563"/>
                  </a:lnTo>
                  <a:cubicBezTo>
                    <a:pt x="9575" y="9553"/>
                    <a:pt x="9559" y="9543"/>
                    <a:pt x="9543" y="9535"/>
                  </a:cubicBezTo>
                  <a:cubicBezTo>
                    <a:pt x="10350" y="9066"/>
                    <a:pt x="10824" y="8687"/>
                    <a:pt x="10824" y="8687"/>
                  </a:cubicBezTo>
                  <a:cubicBezTo>
                    <a:pt x="11010" y="8532"/>
                    <a:pt x="11185" y="8368"/>
                    <a:pt x="11346" y="8204"/>
                  </a:cubicBezTo>
                  <a:close/>
                  <a:moveTo>
                    <a:pt x="8556" y="9337"/>
                  </a:moveTo>
                  <a:cubicBezTo>
                    <a:pt x="8623" y="9335"/>
                    <a:pt x="8623" y="9395"/>
                    <a:pt x="8629" y="9499"/>
                  </a:cubicBezTo>
                  <a:cubicBezTo>
                    <a:pt x="8630" y="9559"/>
                    <a:pt x="8577" y="9692"/>
                    <a:pt x="8533" y="9755"/>
                  </a:cubicBezTo>
                  <a:cubicBezTo>
                    <a:pt x="8499" y="9799"/>
                    <a:pt x="8383" y="9935"/>
                    <a:pt x="8212" y="10017"/>
                  </a:cubicBezTo>
                  <a:cubicBezTo>
                    <a:pt x="8135" y="10048"/>
                    <a:pt x="7485" y="10320"/>
                    <a:pt x="7376" y="10356"/>
                  </a:cubicBezTo>
                  <a:cubicBezTo>
                    <a:pt x="7336" y="10365"/>
                    <a:pt x="7254" y="10338"/>
                    <a:pt x="7260" y="10266"/>
                  </a:cubicBezTo>
                  <a:cubicBezTo>
                    <a:pt x="7283" y="10167"/>
                    <a:pt x="7485" y="9901"/>
                    <a:pt x="7485" y="9901"/>
                  </a:cubicBezTo>
                  <a:cubicBezTo>
                    <a:pt x="7539" y="9815"/>
                    <a:pt x="7653" y="9736"/>
                    <a:pt x="7730" y="9700"/>
                  </a:cubicBezTo>
                  <a:cubicBezTo>
                    <a:pt x="7730" y="9700"/>
                    <a:pt x="8453" y="9367"/>
                    <a:pt x="8497" y="9349"/>
                  </a:cubicBezTo>
                  <a:cubicBezTo>
                    <a:pt x="8521" y="9342"/>
                    <a:pt x="8540" y="9338"/>
                    <a:pt x="8556" y="9337"/>
                  </a:cubicBezTo>
                  <a:close/>
                  <a:moveTo>
                    <a:pt x="9404" y="9614"/>
                  </a:moveTo>
                  <a:cubicBezTo>
                    <a:pt x="9411" y="9620"/>
                    <a:pt x="9421" y="9627"/>
                    <a:pt x="9430" y="9633"/>
                  </a:cubicBezTo>
                  <a:lnTo>
                    <a:pt x="9161" y="9748"/>
                  </a:lnTo>
                  <a:cubicBezTo>
                    <a:pt x="9244" y="9703"/>
                    <a:pt x="9326" y="9659"/>
                    <a:pt x="9404" y="9614"/>
                  </a:cubicBezTo>
                  <a:close/>
                  <a:moveTo>
                    <a:pt x="6874" y="10002"/>
                  </a:moveTo>
                  <a:cubicBezTo>
                    <a:pt x="6922" y="10000"/>
                    <a:pt x="6971" y="10006"/>
                    <a:pt x="7002" y="10029"/>
                  </a:cubicBezTo>
                  <a:cubicBezTo>
                    <a:pt x="7036" y="10056"/>
                    <a:pt x="7024" y="10172"/>
                    <a:pt x="6983" y="10231"/>
                  </a:cubicBezTo>
                  <a:cubicBezTo>
                    <a:pt x="6942" y="10295"/>
                    <a:pt x="6735" y="10529"/>
                    <a:pt x="6581" y="10622"/>
                  </a:cubicBezTo>
                  <a:cubicBezTo>
                    <a:pt x="6437" y="10707"/>
                    <a:pt x="6264" y="10707"/>
                    <a:pt x="6139" y="10707"/>
                  </a:cubicBezTo>
                  <a:cubicBezTo>
                    <a:pt x="6065" y="10706"/>
                    <a:pt x="5847" y="10674"/>
                    <a:pt x="5777" y="10587"/>
                  </a:cubicBezTo>
                  <a:cubicBezTo>
                    <a:pt x="5743" y="10553"/>
                    <a:pt x="5741" y="10465"/>
                    <a:pt x="5763" y="10376"/>
                  </a:cubicBezTo>
                  <a:cubicBezTo>
                    <a:pt x="5763" y="10340"/>
                    <a:pt x="5849" y="10257"/>
                    <a:pt x="5940" y="10220"/>
                  </a:cubicBezTo>
                  <a:cubicBezTo>
                    <a:pt x="6159" y="10140"/>
                    <a:pt x="6792" y="10009"/>
                    <a:pt x="6792" y="10009"/>
                  </a:cubicBezTo>
                  <a:cubicBezTo>
                    <a:pt x="6816" y="10005"/>
                    <a:pt x="6845" y="10002"/>
                    <a:pt x="6874" y="10002"/>
                  </a:cubicBezTo>
                  <a:close/>
                  <a:moveTo>
                    <a:pt x="7355" y="10525"/>
                  </a:moveTo>
                  <a:lnTo>
                    <a:pt x="6501" y="10892"/>
                  </a:lnTo>
                  <a:lnTo>
                    <a:pt x="6501" y="10723"/>
                  </a:lnTo>
                  <a:cubicBezTo>
                    <a:pt x="6732" y="10691"/>
                    <a:pt x="7010" y="10632"/>
                    <a:pt x="7355" y="10525"/>
                  </a:cubicBezTo>
                  <a:close/>
                </a:path>
              </a:pathLst>
            </a:custGeom>
            <a:solidFill>
              <a:schemeClr val="tx1"/>
            </a:solidFill>
            <a:ln w="3175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E"/>
            </a:p>
          </p:txBody>
        </p:sp>
        <p:sp>
          <p:nvSpPr>
            <p:cNvPr id="59" name="Freeform 17"/>
            <p:cNvSpPr>
              <a:spLocks noEditPoints="1"/>
            </p:cNvSpPr>
            <p:nvPr/>
          </p:nvSpPr>
          <p:spPr bwMode="auto">
            <a:xfrm>
              <a:off x="4749802" y="2465392"/>
              <a:ext cx="1074738" cy="301625"/>
            </a:xfrm>
            <a:custGeom>
              <a:avLst/>
              <a:gdLst>
                <a:gd name="T0" fmla="*/ 13499 w 20735"/>
                <a:gd name="T1" fmla="*/ 2282 h 5819"/>
                <a:gd name="T2" fmla="*/ 9145 w 20735"/>
                <a:gd name="T3" fmla="*/ 1576 h 5819"/>
                <a:gd name="T4" fmla="*/ 9114 w 20735"/>
                <a:gd name="T5" fmla="*/ 1888 h 5819"/>
                <a:gd name="T6" fmla="*/ 9900 w 20735"/>
                <a:gd name="T7" fmla="*/ 1938 h 5819"/>
                <a:gd name="T8" fmla="*/ 9159 w 20735"/>
                <a:gd name="T9" fmla="*/ 2714 h 5819"/>
                <a:gd name="T10" fmla="*/ 9063 w 20735"/>
                <a:gd name="T11" fmla="*/ 2715 h 5819"/>
                <a:gd name="T12" fmla="*/ 7834 w 20735"/>
                <a:gd name="T13" fmla="*/ 2543 h 5819"/>
                <a:gd name="T14" fmla="*/ 6228 w 20735"/>
                <a:gd name="T15" fmla="*/ 3626 h 5819"/>
                <a:gd name="T16" fmla="*/ 6437 w 20735"/>
                <a:gd name="T17" fmla="*/ 4129 h 5819"/>
                <a:gd name="T18" fmla="*/ 7814 w 20735"/>
                <a:gd name="T19" fmla="*/ 4499 h 5819"/>
                <a:gd name="T20" fmla="*/ 11931 w 20735"/>
                <a:gd name="T21" fmla="*/ 4373 h 5819"/>
                <a:gd name="T22" fmla="*/ 19647 w 20735"/>
                <a:gd name="T23" fmla="*/ 3693 h 5819"/>
                <a:gd name="T24" fmla="*/ 18694 w 20735"/>
                <a:gd name="T25" fmla="*/ 2951 h 5819"/>
                <a:gd name="T26" fmla="*/ 17452 w 20735"/>
                <a:gd name="T27" fmla="*/ 3672 h 5819"/>
                <a:gd name="T28" fmla="*/ 13242 w 20735"/>
                <a:gd name="T29" fmla="*/ 3417 h 5819"/>
                <a:gd name="T30" fmla="*/ 13251 w 20735"/>
                <a:gd name="T31" fmla="*/ 3362 h 5819"/>
                <a:gd name="T32" fmla="*/ 14969 w 20735"/>
                <a:gd name="T33" fmla="*/ 3397 h 5819"/>
                <a:gd name="T34" fmla="*/ 15062 w 20735"/>
                <a:gd name="T35" fmla="*/ 3154 h 5819"/>
                <a:gd name="T36" fmla="*/ 15811 w 20735"/>
                <a:gd name="T37" fmla="*/ 2 h 5819"/>
                <a:gd name="T38" fmla="*/ 3301 w 20735"/>
                <a:gd name="T39" fmla="*/ 2399 h 5819"/>
                <a:gd name="T40" fmla="*/ 1085 w 20735"/>
                <a:gd name="T41" fmla="*/ 2144 h 5819"/>
                <a:gd name="T42" fmla="*/ 7 w 20735"/>
                <a:gd name="T43" fmla="*/ 2452 h 5819"/>
                <a:gd name="T44" fmla="*/ 3130 w 20735"/>
                <a:gd name="T45" fmla="*/ 3246 h 5819"/>
                <a:gd name="T46" fmla="*/ 5840 w 20735"/>
                <a:gd name="T47" fmla="*/ 4147 h 5819"/>
                <a:gd name="T48" fmla="*/ 6190 w 20735"/>
                <a:gd name="T49" fmla="*/ 4015 h 5819"/>
                <a:gd name="T50" fmla="*/ 6400 w 20735"/>
                <a:gd name="T51" fmla="*/ 3335 h 5819"/>
                <a:gd name="T52" fmla="*/ 4538 w 20735"/>
                <a:gd name="T53" fmla="*/ 1346 h 5819"/>
                <a:gd name="T54" fmla="*/ 4811 w 20735"/>
                <a:gd name="T55" fmla="*/ 2915 h 5819"/>
                <a:gd name="T56" fmla="*/ 3294 w 20735"/>
                <a:gd name="T57" fmla="*/ 2608 h 5819"/>
                <a:gd name="T58" fmla="*/ 4535 w 20735"/>
                <a:gd name="T59" fmla="*/ 1348 h 5819"/>
                <a:gd name="T60" fmla="*/ 10878 w 20735"/>
                <a:gd name="T61" fmla="*/ 2805 h 5819"/>
                <a:gd name="T62" fmla="*/ 10137 w 20735"/>
                <a:gd name="T63" fmla="*/ 1968 h 5819"/>
                <a:gd name="T64" fmla="*/ 11827 w 20735"/>
                <a:gd name="T65" fmla="*/ 2853 h 5819"/>
                <a:gd name="T66" fmla="*/ 11605 w 20735"/>
                <a:gd name="T67" fmla="*/ 2331 h 5819"/>
                <a:gd name="T68" fmla="*/ 11863 w 20735"/>
                <a:gd name="T69" fmla="*/ 2855 h 5819"/>
                <a:gd name="T70" fmla="*/ 3163 w 20735"/>
                <a:gd name="T71" fmla="*/ 2915 h 5819"/>
                <a:gd name="T72" fmla="*/ 4426 w 20735"/>
                <a:gd name="T73" fmla="*/ 3034 h 5819"/>
                <a:gd name="T74" fmla="*/ 4087 w 20735"/>
                <a:gd name="T75" fmla="*/ 3382 h 5819"/>
                <a:gd name="T76" fmla="*/ 4395 w 20735"/>
                <a:gd name="T77" fmla="*/ 3685 h 5819"/>
                <a:gd name="T78" fmla="*/ 4228 w 20735"/>
                <a:gd name="T79" fmla="*/ 3100 h 5819"/>
                <a:gd name="T80" fmla="*/ 11908 w 20735"/>
                <a:gd name="T81" fmla="*/ 3228 h 5819"/>
                <a:gd name="T82" fmla="*/ 10237 w 20735"/>
                <a:gd name="T83" fmla="*/ 3373 h 5819"/>
                <a:gd name="T84" fmla="*/ 10528 w 20735"/>
                <a:gd name="T85" fmla="*/ 3415 h 5819"/>
                <a:gd name="T86" fmla="*/ 10787 w 20735"/>
                <a:gd name="T87" fmla="*/ 3755 h 5819"/>
                <a:gd name="T88" fmla="*/ 10370 w 20735"/>
                <a:gd name="T89" fmla="*/ 4158 h 5819"/>
                <a:gd name="T90" fmla="*/ 9914 w 20735"/>
                <a:gd name="T91" fmla="*/ 3996 h 5819"/>
                <a:gd name="T92" fmla="*/ 9990 w 20735"/>
                <a:gd name="T93" fmla="*/ 4204 h 5819"/>
                <a:gd name="T94" fmla="*/ 11516 w 20735"/>
                <a:gd name="T95" fmla="*/ 4398 h 5819"/>
                <a:gd name="T96" fmla="*/ 11810 w 20735"/>
                <a:gd name="T97" fmla="*/ 4381 h 5819"/>
                <a:gd name="T98" fmla="*/ 10404 w 20735"/>
                <a:gd name="T99" fmla="*/ 4434 h 5819"/>
                <a:gd name="T100" fmla="*/ 9704 w 20735"/>
                <a:gd name="T101" fmla="*/ 3756 h 5819"/>
                <a:gd name="T102" fmla="*/ 11519 w 20735"/>
                <a:gd name="T103" fmla="*/ 3216 h 5819"/>
                <a:gd name="T104" fmla="*/ 3415 w 20735"/>
                <a:gd name="T105" fmla="*/ 3308 h 5819"/>
                <a:gd name="T106" fmla="*/ 5709 w 20735"/>
                <a:gd name="T107" fmla="*/ 4135 h 5819"/>
                <a:gd name="T108" fmla="*/ 10449 w 20735"/>
                <a:gd name="T109" fmla="*/ 3471 h 5819"/>
                <a:gd name="T110" fmla="*/ 9869 w 20735"/>
                <a:gd name="T111" fmla="*/ 3634 h 5819"/>
                <a:gd name="T112" fmla="*/ 9850 w 20735"/>
                <a:gd name="T113" fmla="*/ 3839 h 5819"/>
                <a:gd name="T114" fmla="*/ 10242 w 20735"/>
                <a:gd name="T115" fmla="*/ 4069 h 5819"/>
                <a:gd name="T116" fmla="*/ 10679 w 20735"/>
                <a:gd name="T117" fmla="*/ 3968 h 5819"/>
                <a:gd name="T118" fmla="*/ 10619 w 20735"/>
                <a:gd name="T119" fmla="*/ 3490 h 5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0735" h="5819">
                  <a:moveTo>
                    <a:pt x="14969" y="0"/>
                  </a:moveTo>
                  <a:cubicBezTo>
                    <a:pt x="14856" y="317"/>
                    <a:pt x="14438" y="975"/>
                    <a:pt x="14143" y="1457"/>
                  </a:cubicBezTo>
                  <a:cubicBezTo>
                    <a:pt x="13755" y="2092"/>
                    <a:pt x="13499" y="2282"/>
                    <a:pt x="13499" y="2282"/>
                  </a:cubicBezTo>
                  <a:lnTo>
                    <a:pt x="12312" y="2302"/>
                  </a:lnTo>
                  <a:cubicBezTo>
                    <a:pt x="12312" y="2302"/>
                    <a:pt x="11092" y="1917"/>
                    <a:pt x="10755" y="1807"/>
                  </a:cubicBezTo>
                  <a:cubicBezTo>
                    <a:pt x="10443" y="1705"/>
                    <a:pt x="9629" y="1572"/>
                    <a:pt x="9145" y="1576"/>
                  </a:cubicBezTo>
                  <a:cubicBezTo>
                    <a:pt x="8433" y="1582"/>
                    <a:pt x="8338" y="1878"/>
                    <a:pt x="8338" y="1878"/>
                  </a:cubicBezTo>
                  <a:cubicBezTo>
                    <a:pt x="8338" y="1878"/>
                    <a:pt x="8329" y="1892"/>
                    <a:pt x="8328" y="1894"/>
                  </a:cubicBezTo>
                  <a:lnTo>
                    <a:pt x="9114" y="1888"/>
                  </a:lnTo>
                  <a:lnTo>
                    <a:pt x="9687" y="1925"/>
                  </a:lnTo>
                  <a:lnTo>
                    <a:pt x="9688" y="1925"/>
                  </a:lnTo>
                  <a:lnTo>
                    <a:pt x="9900" y="1938"/>
                  </a:lnTo>
                  <a:cubicBezTo>
                    <a:pt x="9900" y="1938"/>
                    <a:pt x="9868" y="2195"/>
                    <a:pt x="9834" y="2352"/>
                  </a:cubicBezTo>
                  <a:cubicBezTo>
                    <a:pt x="9801" y="2509"/>
                    <a:pt x="9704" y="2711"/>
                    <a:pt x="9704" y="2711"/>
                  </a:cubicBezTo>
                  <a:lnTo>
                    <a:pt x="9159" y="2714"/>
                  </a:lnTo>
                  <a:cubicBezTo>
                    <a:pt x="9278" y="2390"/>
                    <a:pt x="9462" y="2117"/>
                    <a:pt x="9687" y="1925"/>
                  </a:cubicBezTo>
                  <a:cubicBezTo>
                    <a:pt x="9445" y="2113"/>
                    <a:pt x="9245" y="2386"/>
                    <a:pt x="9108" y="2715"/>
                  </a:cubicBezTo>
                  <a:lnTo>
                    <a:pt x="9063" y="2715"/>
                  </a:lnTo>
                  <a:cubicBezTo>
                    <a:pt x="9063" y="2715"/>
                    <a:pt x="8719" y="2573"/>
                    <a:pt x="8494" y="2533"/>
                  </a:cubicBezTo>
                  <a:cubicBezTo>
                    <a:pt x="8341" y="2506"/>
                    <a:pt x="8085" y="2497"/>
                    <a:pt x="7897" y="2494"/>
                  </a:cubicBezTo>
                  <a:cubicBezTo>
                    <a:pt x="7873" y="2517"/>
                    <a:pt x="7852" y="2534"/>
                    <a:pt x="7834" y="2543"/>
                  </a:cubicBezTo>
                  <a:cubicBezTo>
                    <a:pt x="7639" y="2643"/>
                    <a:pt x="7224" y="2776"/>
                    <a:pt x="6976" y="2897"/>
                  </a:cubicBezTo>
                  <a:cubicBezTo>
                    <a:pt x="6923" y="2941"/>
                    <a:pt x="6581" y="3225"/>
                    <a:pt x="6440" y="3374"/>
                  </a:cubicBezTo>
                  <a:cubicBezTo>
                    <a:pt x="6363" y="3457"/>
                    <a:pt x="6286" y="3545"/>
                    <a:pt x="6228" y="3626"/>
                  </a:cubicBezTo>
                  <a:cubicBezTo>
                    <a:pt x="6170" y="3708"/>
                    <a:pt x="6135" y="3784"/>
                    <a:pt x="6134" y="3829"/>
                  </a:cubicBezTo>
                  <a:cubicBezTo>
                    <a:pt x="6133" y="3858"/>
                    <a:pt x="6170" y="3918"/>
                    <a:pt x="6230" y="3975"/>
                  </a:cubicBezTo>
                  <a:cubicBezTo>
                    <a:pt x="6289" y="4032"/>
                    <a:pt x="6368" y="4089"/>
                    <a:pt x="6437" y="4129"/>
                  </a:cubicBezTo>
                  <a:cubicBezTo>
                    <a:pt x="6506" y="4169"/>
                    <a:pt x="6743" y="4263"/>
                    <a:pt x="6958" y="4344"/>
                  </a:cubicBezTo>
                  <a:cubicBezTo>
                    <a:pt x="7053" y="4379"/>
                    <a:pt x="7139" y="4410"/>
                    <a:pt x="7211" y="4436"/>
                  </a:cubicBezTo>
                  <a:cubicBezTo>
                    <a:pt x="7519" y="4487"/>
                    <a:pt x="7814" y="4499"/>
                    <a:pt x="7814" y="4499"/>
                  </a:cubicBezTo>
                  <a:cubicBezTo>
                    <a:pt x="7814" y="4499"/>
                    <a:pt x="8348" y="4487"/>
                    <a:pt x="9012" y="4471"/>
                  </a:cubicBezTo>
                  <a:cubicBezTo>
                    <a:pt x="9233" y="5258"/>
                    <a:pt x="9798" y="5819"/>
                    <a:pt x="10459" y="5819"/>
                  </a:cubicBezTo>
                  <a:cubicBezTo>
                    <a:pt x="11148" y="5819"/>
                    <a:pt x="11731" y="5212"/>
                    <a:pt x="11931" y="4373"/>
                  </a:cubicBezTo>
                  <a:lnTo>
                    <a:pt x="18224" y="3940"/>
                  </a:lnTo>
                  <a:cubicBezTo>
                    <a:pt x="18340" y="3953"/>
                    <a:pt x="18464" y="3958"/>
                    <a:pt x="18593" y="3953"/>
                  </a:cubicBezTo>
                  <a:cubicBezTo>
                    <a:pt x="19077" y="3933"/>
                    <a:pt x="19647" y="3693"/>
                    <a:pt x="19647" y="3693"/>
                  </a:cubicBezTo>
                  <a:lnTo>
                    <a:pt x="20735" y="3249"/>
                  </a:lnTo>
                  <a:cubicBezTo>
                    <a:pt x="20735" y="3249"/>
                    <a:pt x="19481" y="3004"/>
                    <a:pt x="18967" y="2962"/>
                  </a:cubicBezTo>
                  <a:cubicBezTo>
                    <a:pt x="18870" y="2955"/>
                    <a:pt x="18779" y="2951"/>
                    <a:pt x="18694" y="2951"/>
                  </a:cubicBezTo>
                  <a:cubicBezTo>
                    <a:pt x="18326" y="2951"/>
                    <a:pt x="18065" y="3015"/>
                    <a:pt x="17922" y="3051"/>
                  </a:cubicBezTo>
                  <a:cubicBezTo>
                    <a:pt x="17745" y="3095"/>
                    <a:pt x="17237" y="3246"/>
                    <a:pt x="17248" y="3390"/>
                  </a:cubicBezTo>
                  <a:cubicBezTo>
                    <a:pt x="17258" y="3522"/>
                    <a:pt x="17298" y="3564"/>
                    <a:pt x="17452" y="3672"/>
                  </a:cubicBezTo>
                  <a:lnTo>
                    <a:pt x="14225" y="3693"/>
                  </a:lnTo>
                  <a:lnTo>
                    <a:pt x="14150" y="3696"/>
                  </a:lnTo>
                  <a:cubicBezTo>
                    <a:pt x="13931" y="3603"/>
                    <a:pt x="13592" y="3477"/>
                    <a:pt x="13242" y="3417"/>
                  </a:cubicBezTo>
                  <a:cubicBezTo>
                    <a:pt x="12848" y="3351"/>
                    <a:pt x="12350" y="3309"/>
                    <a:pt x="11971" y="3288"/>
                  </a:cubicBezTo>
                  <a:cubicBezTo>
                    <a:pt x="11968" y="3269"/>
                    <a:pt x="11964" y="3250"/>
                    <a:pt x="11961" y="3230"/>
                  </a:cubicBezTo>
                  <a:cubicBezTo>
                    <a:pt x="12343" y="3251"/>
                    <a:pt x="12848" y="3294"/>
                    <a:pt x="13251" y="3362"/>
                  </a:cubicBezTo>
                  <a:cubicBezTo>
                    <a:pt x="13664" y="3432"/>
                    <a:pt x="14056" y="3591"/>
                    <a:pt x="14264" y="3685"/>
                  </a:cubicBezTo>
                  <a:cubicBezTo>
                    <a:pt x="14624" y="3555"/>
                    <a:pt x="14886" y="3448"/>
                    <a:pt x="14949" y="3410"/>
                  </a:cubicBezTo>
                  <a:cubicBezTo>
                    <a:pt x="14957" y="3406"/>
                    <a:pt x="14962" y="3402"/>
                    <a:pt x="14969" y="3397"/>
                  </a:cubicBezTo>
                  <a:lnTo>
                    <a:pt x="17188" y="3450"/>
                  </a:lnTo>
                  <a:lnTo>
                    <a:pt x="17171" y="3295"/>
                  </a:lnTo>
                  <a:lnTo>
                    <a:pt x="15062" y="3154"/>
                  </a:lnTo>
                  <a:cubicBezTo>
                    <a:pt x="15056" y="3138"/>
                    <a:pt x="15051" y="3128"/>
                    <a:pt x="15051" y="3128"/>
                  </a:cubicBezTo>
                  <a:lnTo>
                    <a:pt x="15051" y="2644"/>
                  </a:lnTo>
                  <a:lnTo>
                    <a:pt x="15811" y="2"/>
                  </a:lnTo>
                  <a:cubicBezTo>
                    <a:pt x="15811" y="2"/>
                    <a:pt x="15416" y="3"/>
                    <a:pt x="14969" y="0"/>
                  </a:cubicBezTo>
                  <a:close/>
                  <a:moveTo>
                    <a:pt x="4538" y="1346"/>
                  </a:moveTo>
                  <a:cubicBezTo>
                    <a:pt x="4006" y="1346"/>
                    <a:pt x="3541" y="1776"/>
                    <a:pt x="3301" y="2399"/>
                  </a:cubicBezTo>
                  <a:cubicBezTo>
                    <a:pt x="3115" y="2420"/>
                    <a:pt x="3040" y="2399"/>
                    <a:pt x="2734" y="2370"/>
                  </a:cubicBezTo>
                  <a:cubicBezTo>
                    <a:pt x="2497" y="2348"/>
                    <a:pt x="2271" y="2272"/>
                    <a:pt x="1949" y="2232"/>
                  </a:cubicBezTo>
                  <a:cubicBezTo>
                    <a:pt x="1626" y="2191"/>
                    <a:pt x="1468" y="2144"/>
                    <a:pt x="1085" y="2144"/>
                  </a:cubicBezTo>
                  <a:cubicBezTo>
                    <a:pt x="1037" y="2144"/>
                    <a:pt x="992" y="2144"/>
                    <a:pt x="949" y="2144"/>
                  </a:cubicBezTo>
                  <a:cubicBezTo>
                    <a:pt x="646" y="2146"/>
                    <a:pt x="451" y="2159"/>
                    <a:pt x="293" y="2220"/>
                  </a:cubicBezTo>
                  <a:cubicBezTo>
                    <a:pt x="50" y="2313"/>
                    <a:pt x="0" y="2362"/>
                    <a:pt x="7" y="2452"/>
                  </a:cubicBezTo>
                  <a:cubicBezTo>
                    <a:pt x="15" y="2543"/>
                    <a:pt x="252" y="2687"/>
                    <a:pt x="714" y="2784"/>
                  </a:cubicBezTo>
                  <a:cubicBezTo>
                    <a:pt x="973" y="2839"/>
                    <a:pt x="1892" y="2983"/>
                    <a:pt x="2092" y="3015"/>
                  </a:cubicBezTo>
                  <a:cubicBezTo>
                    <a:pt x="2330" y="3054"/>
                    <a:pt x="2757" y="3162"/>
                    <a:pt x="3130" y="3246"/>
                  </a:cubicBezTo>
                  <a:cubicBezTo>
                    <a:pt x="3128" y="3286"/>
                    <a:pt x="3127" y="3325"/>
                    <a:pt x="3127" y="3365"/>
                  </a:cubicBezTo>
                  <a:cubicBezTo>
                    <a:pt x="3127" y="4481"/>
                    <a:pt x="3759" y="5386"/>
                    <a:pt x="4538" y="5386"/>
                  </a:cubicBezTo>
                  <a:cubicBezTo>
                    <a:pt x="5124" y="5386"/>
                    <a:pt x="5627" y="4875"/>
                    <a:pt x="5840" y="4147"/>
                  </a:cubicBezTo>
                  <a:cubicBezTo>
                    <a:pt x="5951" y="4163"/>
                    <a:pt x="6614" y="4306"/>
                    <a:pt x="6819" y="4351"/>
                  </a:cubicBezTo>
                  <a:cubicBezTo>
                    <a:pt x="6634" y="4292"/>
                    <a:pt x="6474" y="4216"/>
                    <a:pt x="6409" y="4178"/>
                  </a:cubicBezTo>
                  <a:cubicBezTo>
                    <a:pt x="6336" y="4135"/>
                    <a:pt x="6254" y="4077"/>
                    <a:pt x="6190" y="4015"/>
                  </a:cubicBezTo>
                  <a:cubicBezTo>
                    <a:pt x="6126" y="3954"/>
                    <a:pt x="6076" y="3892"/>
                    <a:pt x="6077" y="3828"/>
                  </a:cubicBezTo>
                  <a:cubicBezTo>
                    <a:pt x="6079" y="3757"/>
                    <a:pt x="6122" y="3679"/>
                    <a:pt x="6182" y="3594"/>
                  </a:cubicBezTo>
                  <a:cubicBezTo>
                    <a:pt x="6242" y="3509"/>
                    <a:pt x="6322" y="3419"/>
                    <a:pt x="6400" y="3335"/>
                  </a:cubicBezTo>
                  <a:cubicBezTo>
                    <a:pt x="6511" y="3217"/>
                    <a:pt x="6751" y="3004"/>
                    <a:pt x="6879" y="2896"/>
                  </a:cubicBezTo>
                  <a:cubicBezTo>
                    <a:pt x="6628" y="2910"/>
                    <a:pt x="6258" y="2910"/>
                    <a:pt x="5912" y="2908"/>
                  </a:cubicBezTo>
                  <a:cubicBezTo>
                    <a:pt x="5767" y="2013"/>
                    <a:pt x="5207" y="1346"/>
                    <a:pt x="4538" y="1346"/>
                  </a:cubicBezTo>
                  <a:close/>
                  <a:moveTo>
                    <a:pt x="4535" y="1348"/>
                  </a:moveTo>
                  <a:cubicBezTo>
                    <a:pt x="5180" y="1348"/>
                    <a:pt x="5717" y="2020"/>
                    <a:pt x="5832" y="2908"/>
                  </a:cubicBezTo>
                  <a:cubicBezTo>
                    <a:pt x="5378" y="2905"/>
                    <a:pt x="4955" y="2905"/>
                    <a:pt x="4811" y="2915"/>
                  </a:cubicBezTo>
                  <a:cubicBezTo>
                    <a:pt x="4548" y="2933"/>
                    <a:pt x="4295" y="2928"/>
                    <a:pt x="4147" y="3051"/>
                  </a:cubicBezTo>
                  <a:cubicBezTo>
                    <a:pt x="3859" y="3031"/>
                    <a:pt x="3583" y="2993"/>
                    <a:pt x="3235" y="2928"/>
                  </a:cubicBezTo>
                  <a:cubicBezTo>
                    <a:pt x="3248" y="2818"/>
                    <a:pt x="3268" y="2711"/>
                    <a:pt x="3294" y="2608"/>
                  </a:cubicBezTo>
                  <a:lnTo>
                    <a:pt x="3507" y="2390"/>
                  </a:lnTo>
                  <a:cubicBezTo>
                    <a:pt x="3507" y="2390"/>
                    <a:pt x="3414" y="2397"/>
                    <a:pt x="3359" y="2394"/>
                  </a:cubicBezTo>
                  <a:cubicBezTo>
                    <a:pt x="3577" y="1773"/>
                    <a:pt x="4022" y="1348"/>
                    <a:pt x="4535" y="1348"/>
                  </a:cubicBezTo>
                  <a:close/>
                  <a:moveTo>
                    <a:pt x="10137" y="1968"/>
                  </a:moveTo>
                  <a:cubicBezTo>
                    <a:pt x="10432" y="1990"/>
                    <a:pt x="10561" y="2033"/>
                    <a:pt x="10888" y="2115"/>
                  </a:cubicBezTo>
                  <a:lnTo>
                    <a:pt x="10878" y="2805"/>
                  </a:lnTo>
                  <a:lnTo>
                    <a:pt x="9960" y="2785"/>
                  </a:lnTo>
                  <a:lnTo>
                    <a:pt x="10054" y="2409"/>
                  </a:lnTo>
                  <a:cubicBezTo>
                    <a:pt x="10087" y="2273"/>
                    <a:pt x="10137" y="1968"/>
                    <a:pt x="10137" y="1968"/>
                  </a:cubicBezTo>
                  <a:close/>
                  <a:moveTo>
                    <a:pt x="11115" y="2170"/>
                  </a:moveTo>
                  <a:lnTo>
                    <a:pt x="11591" y="2326"/>
                  </a:lnTo>
                  <a:cubicBezTo>
                    <a:pt x="11689" y="2483"/>
                    <a:pt x="11769" y="2660"/>
                    <a:pt x="11827" y="2853"/>
                  </a:cubicBezTo>
                  <a:lnTo>
                    <a:pt x="11094" y="2820"/>
                  </a:lnTo>
                  <a:lnTo>
                    <a:pt x="11115" y="2170"/>
                  </a:lnTo>
                  <a:close/>
                  <a:moveTo>
                    <a:pt x="11605" y="2331"/>
                  </a:moveTo>
                  <a:lnTo>
                    <a:pt x="12127" y="2503"/>
                  </a:lnTo>
                  <a:lnTo>
                    <a:pt x="12118" y="2866"/>
                  </a:lnTo>
                  <a:lnTo>
                    <a:pt x="11863" y="2855"/>
                  </a:lnTo>
                  <a:cubicBezTo>
                    <a:pt x="11796" y="2663"/>
                    <a:pt x="11710" y="2486"/>
                    <a:pt x="11605" y="2331"/>
                  </a:cubicBezTo>
                  <a:close/>
                  <a:moveTo>
                    <a:pt x="3207" y="2695"/>
                  </a:moveTo>
                  <a:cubicBezTo>
                    <a:pt x="3190" y="2767"/>
                    <a:pt x="3175" y="2840"/>
                    <a:pt x="3163" y="2915"/>
                  </a:cubicBezTo>
                  <a:cubicBezTo>
                    <a:pt x="3115" y="2906"/>
                    <a:pt x="3067" y="2896"/>
                    <a:pt x="3016" y="2886"/>
                  </a:cubicBezTo>
                  <a:lnTo>
                    <a:pt x="3207" y="2695"/>
                  </a:lnTo>
                  <a:close/>
                  <a:moveTo>
                    <a:pt x="4426" y="3034"/>
                  </a:moveTo>
                  <a:cubicBezTo>
                    <a:pt x="4613" y="3034"/>
                    <a:pt x="4766" y="3190"/>
                    <a:pt x="4766" y="3382"/>
                  </a:cubicBezTo>
                  <a:cubicBezTo>
                    <a:pt x="4766" y="3575"/>
                    <a:pt x="4613" y="3731"/>
                    <a:pt x="4426" y="3731"/>
                  </a:cubicBezTo>
                  <a:cubicBezTo>
                    <a:pt x="4239" y="3731"/>
                    <a:pt x="4087" y="3575"/>
                    <a:pt x="4087" y="3382"/>
                  </a:cubicBezTo>
                  <a:cubicBezTo>
                    <a:pt x="4087" y="3343"/>
                    <a:pt x="4094" y="3306"/>
                    <a:pt x="4106" y="3271"/>
                  </a:cubicBezTo>
                  <a:cubicBezTo>
                    <a:pt x="4097" y="3301"/>
                    <a:pt x="4093" y="3332"/>
                    <a:pt x="4093" y="3365"/>
                  </a:cubicBezTo>
                  <a:cubicBezTo>
                    <a:pt x="4093" y="3542"/>
                    <a:pt x="4228" y="3685"/>
                    <a:pt x="4395" y="3685"/>
                  </a:cubicBezTo>
                  <a:cubicBezTo>
                    <a:pt x="4562" y="3685"/>
                    <a:pt x="4698" y="3542"/>
                    <a:pt x="4698" y="3365"/>
                  </a:cubicBezTo>
                  <a:cubicBezTo>
                    <a:pt x="4698" y="3189"/>
                    <a:pt x="4562" y="3047"/>
                    <a:pt x="4395" y="3047"/>
                  </a:cubicBezTo>
                  <a:cubicBezTo>
                    <a:pt x="4333" y="3047"/>
                    <a:pt x="4276" y="3066"/>
                    <a:pt x="4228" y="3100"/>
                  </a:cubicBezTo>
                  <a:cubicBezTo>
                    <a:pt x="4284" y="3058"/>
                    <a:pt x="4352" y="3034"/>
                    <a:pt x="4426" y="3034"/>
                  </a:cubicBezTo>
                  <a:close/>
                  <a:moveTo>
                    <a:pt x="11519" y="3215"/>
                  </a:moveTo>
                  <a:cubicBezTo>
                    <a:pt x="11608" y="3215"/>
                    <a:pt x="11747" y="3220"/>
                    <a:pt x="11908" y="3228"/>
                  </a:cubicBezTo>
                  <a:cubicBezTo>
                    <a:pt x="11910" y="3247"/>
                    <a:pt x="11913" y="3266"/>
                    <a:pt x="11916" y="3285"/>
                  </a:cubicBezTo>
                  <a:cubicBezTo>
                    <a:pt x="11750" y="3277"/>
                    <a:pt x="11609" y="3272"/>
                    <a:pt x="11519" y="3272"/>
                  </a:cubicBezTo>
                  <a:cubicBezTo>
                    <a:pt x="11219" y="3272"/>
                    <a:pt x="10535" y="3311"/>
                    <a:pt x="10237" y="3373"/>
                  </a:cubicBezTo>
                  <a:cubicBezTo>
                    <a:pt x="10154" y="3394"/>
                    <a:pt x="10119" y="3406"/>
                    <a:pt x="10047" y="3449"/>
                  </a:cubicBezTo>
                  <a:cubicBezTo>
                    <a:pt x="10113" y="3433"/>
                    <a:pt x="10250" y="3417"/>
                    <a:pt x="10365" y="3413"/>
                  </a:cubicBezTo>
                  <a:cubicBezTo>
                    <a:pt x="10423" y="3411"/>
                    <a:pt x="10480" y="3412"/>
                    <a:pt x="10528" y="3415"/>
                  </a:cubicBezTo>
                  <a:cubicBezTo>
                    <a:pt x="10577" y="3418"/>
                    <a:pt x="10615" y="3423"/>
                    <a:pt x="10645" y="3437"/>
                  </a:cubicBezTo>
                  <a:cubicBezTo>
                    <a:pt x="10696" y="3461"/>
                    <a:pt x="10731" y="3509"/>
                    <a:pt x="10753" y="3566"/>
                  </a:cubicBezTo>
                  <a:cubicBezTo>
                    <a:pt x="10776" y="3622"/>
                    <a:pt x="10787" y="3688"/>
                    <a:pt x="10787" y="3755"/>
                  </a:cubicBezTo>
                  <a:cubicBezTo>
                    <a:pt x="10787" y="3826"/>
                    <a:pt x="10766" y="3913"/>
                    <a:pt x="10733" y="3991"/>
                  </a:cubicBezTo>
                  <a:cubicBezTo>
                    <a:pt x="10700" y="4068"/>
                    <a:pt x="10658" y="4137"/>
                    <a:pt x="10595" y="4161"/>
                  </a:cubicBezTo>
                  <a:cubicBezTo>
                    <a:pt x="10534" y="4184"/>
                    <a:pt x="10447" y="4172"/>
                    <a:pt x="10370" y="4158"/>
                  </a:cubicBezTo>
                  <a:cubicBezTo>
                    <a:pt x="10292" y="4145"/>
                    <a:pt x="10226" y="4127"/>
                    <a:pt x="10226" y="4127"/>
                  </a:cubicBezTo>
                  <a:cubicBezTo>
                    <a:pt x="10226" y="4127"/>
                    <a:pt x="10169" y="4111"/>
                    <a:pt x="10102" y="4087"/>
                  </a:cubicBezTo>
                  <a:cubicBezTo>
                    <a:pt x="10036" y="4063"/>
                    <a:pt x="9960" y="4033"/>
                    <a:pt x="9914" y="3996"/>
                  </a:cubicBezTo>
                  <a:cubicBezTo>
                    <a:pt x="9873" y="3962"/>
                    <a:pt x="9833" y="3917"/>
                    <a:pt x="9802" y="3873"/>
                  </a:cubicBezTo>
                  <a:cubicBezTo>
                    <a:pt x="9786" y="3852"/>
                    <a:pt x="9772" y="3832"/>
                    <a:pt x="9762" y="3813"/>
                  </a:cubicBezTo>
                  <a:cubicBezTo>
                    <a:pt x="9775" y="4009"/>
                    <a:pt x="9873" y="4114"/>
                    <a:pt x="9990" y="4204"/>
                  </a:cubicBezTo>
                  <a:cubicBezTo>
                    <a:pt x="10049" y="4249"/>
                    <a:pt x="10186" y="4306"/>
                    <a:pt x="10325" y="4351"/>
                  </a:cubicBezTo>
                  <a:cubicBezTo>
                    <a:pt x="10423" y="4383"/>
                    <a:pt x="10521" y="4410"/>
                    <a:pt x="10599" y="4429"/>
                  </a:cubicBezTo>
                  <a:cubicBezTo>
                    <a:pt x="10959" y="4419"/>
                    <a:pt x="11286" y="4408"/>
                    <a:pt x="11516" y="4398"/>
                  </a:cubicBezTo>
                  <a:cubicBezTo>
                    <a:pt x="11518" y="4398"/>
                    <a:pt x="11521" y="4398"/>
                    <a:pt x="11523" y="4398"/>
                  </a:cubicBezTo>
                  <a:lnTo>
                    <a:pt x="11572" y="4398"/>
                  </a:lnTo>
                  <a:lnTo>
                    <a:pt x="11810" y="4381"/>
                  </a:lnTo>
                  <a:cubicBezTo>
                    <a:pt x="11583" y="5075"/>
                    <a:pt x="11069" y="5560"/>
                    <a:pt x="10470" y="5560"/>
                  </a:cubicBezTo>
                  <a:cubicBezTo>
                    <a:pt x="9896" y="5560"/>
                    <a:pt x="9400" y="5114"/>
                    <a:pt x="9160" y="4467"/>
                  </a:cubicBezTo>
                  <a:cubicBezTo>
                    <a:pt x="9563" y="4457"/>
                    <a:pt x="9992" y="4446"/>
                    <a:pt x="10404" y="4434"/>
                  </a:cubicBezTo>
                  <a:cubicBezTo>
                    <a:pt x="10372" y="4425"/>
                    <a:pt x="10340" y="4415"/>
                    <a:pt x="10308" y="4404"/>
                  </a:cubicBezTo>
                  <a:cubicBezTo>
                    <a:pt x="10166" y="4358"/>
                    <a:pt x="10029" y="4305"/>
                    <a:pt x="9956" y="4249"/>
                  </a:cubicBezTo>
                  <a:cubicBezTo>
                    <a:pt x="9822" y="4146"/>
                    <a:pt x="9701" y="4007"/>
                    <a:pt x="9704" y="3756"/>
                  </a:cubicBezTo>
                  <a:cubicBezTo>
                    <a:pt x="9705" y="3641"/>
                    <a:pt x="9777" y="3543"/>
                    <a:pt x="9877" y="3470"/>
                  </a:cubicBezTo>
                  <a:cubicBezTo>
                    <a:pt x="9976" y="3396"/>
                    <a:pt x="10103" y="3344"/>
                    <a:pt x="10226" y="3318"/>
                  </a:cubicBezTo>
                  <a:cubicBezTo>
                    <a:pt x="10536" y="3253"/>
                    <a:pt x="11214" y="3216"/>
                    <a:pt x="11519" y="3216"/>
                  </a:cubicBezTo>
                  <a:lnTo>
                    <a:pt x="11519" y="3215"/>
                  </a:lnTo>
                  <a:close/>
                  <a:moveTo>
                    <a:pt x="3214" y="3265"/>
                  </a:moveTo>
                  <a:cubicBezTo>
                    <a:pt x="3284" y="3280"/>
                    <a:pt x="3352" y="3295"/>
                    <a:pt x="3415" y="3308"/>
                  </a:cubicBezTo>
                  <a:cubicBezTo>
                    <a:pt x="3696" y="3365"/>
                    <a:pt x="3915" y="3384"/>
                    <a:pt x="4008" y="3389"/>
                  </a:cubicBezTo>
                  <a:cubicBezTo>
                    <a:pt x="3988" y="3618"/>
                    <a:pt x="4086" y="3753"/>
                    <a:pt x="4357" y="3872"/>
                  </a:cubicBezTo>
                  <a:cubicBezTo>
                    <a:pt x="4651" y="4000"/>
                    <a:pt x="5397" y="4107"/>
                    <a:pt x="5709" y="4135"/>
                  </a:cubicBezTo>
                  <a:cubicBezTo>
                    <a:pt x="5490" y="4754"/>
                    <a:pt x="5047" y="5178"/>
                    <a:pt x="4535" y="5178"/>
                  </a:cubicBezTo>
                  <a:cubicBezTo>
                    <a:pt x="3806" y="5178"/>
                    <a:pt x="3215" y="4321"/>
                    <a:pt x="3214" y="3265"/>
                  </a:cubicBezTo>
                  <a:close/>
                  <a:moveTo>
                    <a:pt x="10449" y="3471"/>
                  </a:moveTo>
                  <a:cubicBezTo>
                    <a:pt x="10422" y="3471"/>
                    <a:pt x="10395" y="3471"/>
                    <a:pt x="10367" y="3472"/>
                  </a:cubicBezTo>
                  <a:cubicBezTo>
                    <a:pt x="10254" y="3476"/>
                    <a:pt x="10136" y="3489"/>
                    <a:pt x="10081" y="3503"/>
                  </a:cubicBezTo>
                  <a:cubicBezTo>
                    <a:pt x="9995" y="3524"/>
                    <a:pt x="9920" y="3579"/>
                    <a:pt x="9869" y="3634"/>
                  </a:cubicBezTo>
                  <a:cubicBezTo>
                    <a:pt x="9844" y="3661"/>
                    <a:pt x="9824" y="3688"/>
                    <a:pt x="9812" y="3710"/>
                  </a:cubicBezTo>
                  <a:cubicBezTo>
                    <a:pt x="9802" y="3728"/>
                    <a:pt x="9799" y="3744"/>
                    <a:pt x="9798" y="3746"/>
                  </a:cubicBezTo>
                  <a:cubicBezTo>
                    <a:pt x="9800" y="3758"/>
                    <a:pt x="9821" y="3799"/>
                    <a:pt x="9850" y="3839"/>
                  </a:cubicBezTo>
                  <a:cubicBezTo>
                    <a:pt x="9879" y="3879"/>
                    <a:pt x="9916" y="3921"/>
                    <a:pt x="9951" y="3950"/>
                  </a:cubicBezTo>
                  <a:cubicBezTo>
                    <a:pt x="9983" y="3976"/>
                    <a:pt x="10058" y="4008"/>
                    <a:pt x="10123" y="4031"/>
                  </a:cubicBezTo>
                  <a:cubicBezTo>
                    <a:pt x="10187" y="4054"/>
                    <a:pt x="10242" y="4069"/>
                    <a:pt x="10242" y="4069"/>
                  </a:cubicBezTo>
                  <a:cubicBezTo>
                    <a:pt x="10242" y="4069"/>
                    <a:pt x="10305" y="4087"/>
                    <a:pt x="10379" y="4100"/>
                  </a:cubicBezTo>
                  <a:cubicBezTo>
                    <a:pt x="10454" y="4113"/>
                    <a:pt x="10542" y="4118"/>
                    <a:pt x="10574" y="4105"/>
                  </a:cubicBezTo>
                  <a:cubicBezTo>
                    <a:pt x="10605" y="4094"/>
                    <a:pt x="10649" y="4038"/>
                    <a:pt x="10679" y="3968"/>
                  </a:cubicBezTo>
                  <a:cubicBezTo>
                    <a:pt x="10709" y="3897"/>
                    <a:pt x="10728" y="3814"/>
                    <a:pt x="10728" y="3755"/>
                  </a:cubicBezTo>
                  <a:cubicBezTo>
                    <a:pt x="10728" y="3694"/>
                    <a:pt x="10717" y="3634"/>
                    <a:pt x="10698" y="3587"/>
                  </a:cubicBezTo>
                  <a:cubicBezTo>
                    <a:pt x="10680" y="3539"/>
                    <a:pt x="10652" y="3505"/>
                    <a:pt x="10619" y="3490"/>
                  </a:cubicBezTo>
                  <a:cubicBezTo>
                    <a:pt x="10606" y="3484"/>
                    <a:pt x="10569" y="3477"/>
                    <a:pt x="10524" y="3474"/>
                  </a:cubicBezTo>
                  <a:cubicBezTo>
                    <a:pt x="10501" y="3472"/>
                    <a:pt x="10475" y="3472"/>
                    <a:pt x="10449" y="3471"/>
                  </a:cubicBezTo>
                  <a:close/>
                </a:path>
              </a:pathLst>
            </a:custGeom>
            <a:solidFill>
              <a:schemeClr val="tx1"/>
            </a:solidFill>
            <a:ln w="3175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E"/>
            </a:p>
          </p:txBody>
        </p:sp>
        <p:sp>
          <p:nvSpPr>
            <p:cNvPr id="62" name="Freeform 21"/>
            <p:cNvSpPr>
              <a:spLocks noEditPoints="1"/>
            </p:cNvSpPr>
            <p:nvPr/>
          </p:nvSpPr>
          <p:spPr bwMode="auto">
            <a:xfrm>
              <a:off x="5986463" y="1293815"/>
              <a:ext cx="1047750" cy="420688"/>
            </a:xfrm>
            <a:custGeom>
              <a:avLst/>
              <a:gdLst>
                <a:gd name="T0" fmla="*/ 10706 w 19444"/>
                <a:gd name="T1" fmla="*/ 339 h 7829"/>
                <a:gd name="T2" fmla="*/ 10766 w 19444"/>
                <a:gd name="T3" fmla="*/ 424 h 7829"/>
                <a:gd name="T4" fmla="*/ 10774 w 19444"/>
                <a:gd name="T5" fmla="*/ 1868 h 7829"/>
                <a:gd name="T6" fmla="*/ 9615 w 19444"/>
                <a:gd name="T7" fmla="*/ 3669 h 7829"/>
                <a:gd name="T8" fmla="*/ 8552 w 19444"/>
                <a:gd name="T9" fmla="*/ 4243 h 7829"/>
                <a:gd name="T10" fmla="*/ 9493 w 19444"/>
                <a:gd name="T11" fmla="*/ 5070 h 7829"/>
                <a:gd name="T12" fmla="*/ 9502 w 19444"/>
                <a:gd name="T13" fmla="*/ 5336 h 7829"/>
                <a:gd name="T14" fmla="*/ 9659 w 19444"/>
                <a:gd name="T15" fmla="*/ 6116 h 7829"/>
                <a:gd name="T16" fmla="*/ 9030 w 19444"/>
                <a:gd name="T17" fmla="*/ 6595 h 7829"/>
                <a:gd name="T18" fmla="*/ 9329 w 19444"/>
                <a:gd name="T19" fmla="*/ 7829 h 7829"/>
                <a:gd name="T20" fmla="*/ 10310 w 19444"/>
                <a:gd name="T21" fmla="*/ 6621 h 7829"/>
                <a:gd name="T22" fmla="*/ 11702 w 19444"/>
                <a:gd name="T23" fmla="*/ 6801 h 7829"/>
                <a:gd name="T24" fmla="*/ 12310 w 19444"/>
                <a:gd name="T25" fmla="*/ 6773 h 7829"/>
                <a:gd name="T26" fmla="*/ 13851 w 19444"/>
                <a:gd name="T27" fmla="*/ 7084 h 7829"/>
                <a:gd name="T28" fmla="*/ 14386 w 19444"/>
                <a:gd name="T29" fmla="*/ 7084 h 7829"/>
                <a:gd name="T30" fmla="*/ 13730 w 19444"/>
                <a:gd name="T31" fmla="*/ 6261 h 7829"/>
                <a:gd name="T32" fmla="*/ 13919 w 19444"/>
                <a:gd name="T33" fmla="*/ 5682 h 7829"/>
                <a:gd name="T34" fmla="*/ 13970 w 19444"/>
                <a:gd name="T35" fmla="*/ 5127 h 7829"/>
                <a:gd name="T36" fmla="*/ 13944 w 19444"/>
                <a:gd name="T37" fmla="*/ 4484 h 7829"/>
                <a:gd name="T38" fmla="*/ 13920 w 19444"/>
                <a:gd name="T39" fmla="*/ 4236 h 7829"/>
                <a:gd name="T40" fmla="*/ 13904 w 19444"/>
                <a:gd name="T41" fmla="*/ 4096 h 7829"/>
                <a:gd name="T42" fmla="*/ 13407 w 19444"/>
                <a:gd name="T43" fmla="*/ 2804 h 7829"/>
                <a:gd name="T44" fmla="*/ 12097 w 19444"/>
                <a:gd name="T45" fmla="*/ 1351 h 7829"/>
                <a:gd name="T46" fmla="*/ 15031 w 19444"/>
                <a:gd name="T47" fmla="*/ 837 h 7829"/>
                <a:gd name="T48" fmla="*/ 19444 w 19444"/>
                <a:gd name="T49" fmla="*/ 437 h 7829"/>
                <a:gd name="T50" fmla="*/ 11787 w 19444"/>
                <a:gd name="T51" fmla="*/ 16 h 7829"/>
                <a:gd name="T52" fmla="*/ 11553 w 19444"/>
                <a:gd name="T53" fmla="*/ 0 h 7829"/>
                <a:gd name="T54" fmla="*/ 11936 w 19444"/>
                <a:gd name="T55" fmla="*/ 1590 h 7829"/>
                <a:gd name="T56" fmla="*/ 12320 w 19444"/>
                <a:gd name="T57" fmla="*/ 2218 h 7829"/>
                <a:gd name="T58" fmla="*/ 12360 w 19444"/>
                <a:gd name="T59" fmla="*/ 2494 h 7829"/>
                <a:gd name="T60" fmla="*/ 10990 w 19444"/>
                <a:gd name="T61" fmla="*/ 2494 h 7829"/>
                <a:gd name="T62" fmla="*/ 11030 w 19444"/>
                <a:gd name="T63" fmla="*/ 2218 h 7829"/>
                <a:gd name="T64" fmla="*/ 11416 w 19444"/>
                <a:gd name="T65" fmla="*/ 1589 h 7829"/>
                <a:gd name="T66" fmla="*/ 11421 w 19444"/>
                <a:gd name="T67" fmla="*/ 1617 h 7829"/>
                <a:gd name="T68" fmla="*/ 11057 w 19444"/>
                <a:gd name="T69" fmla="*/ 2224 h 7829"/>
                <a:gd name="T70" fmla="*/ 11675 w 19444"/>
                <a:gd name="T71" fmla="*/ 2457 h 7829"/>
                <a:gd name="T72" fmla="*/ 12187 w 19444"/>
                <a:gd name="T73" fmla="*/ 1862 h 7829"/>
                <a:gd name="T74" fmla="*/ 11929 w 19444"/>
                <a:gd name="T75" fmla="*/ 1617 h 7829"/>
                <a:gd name="T76" fmla="*/ 11603 w 19444"/>
                <a:gd name="T77" fmla="*/ 4329 h 7829"/>
                <a:gd name="T78" fmla="*/ 11589 w 19444"/>
                <a:gd name="T79" fmla="*/ 3032 h 7829"/>
                <a:gd name="T80" fmla="*/ 13595 w 19444"/>
                <a:gd name="T81" fmla="*/ 4828 h 7829"/>
                <a:gd name="T82" fmla="*/ 11705 w 19444"/>
                <a:gd name="T83" fmla="*/ 4566 h 7829"/>
                <a:gd name="T84" fmla="*/ 11484 w 19444"/>
                <a:gd name="T85" fmla="*/ 4652 h 7829"/>
                <a:gd name="T86" fmla="*/ 13520 w 19444"/>
                <a:gd name="T87" fmla="*/ 5089 h 7829"/>
                <a:gd name="T88" fmla="*/ 13092 w 19444"/>
                <a:gd name="T89" fmla="*/ 5378 h 7829"/>
                <a:gd name="T90" fmla="*/ 10341 w 19444"/>
                <a:gd name="T91" fmla="*/ 5426 h 7829"/>
                <a:gd name="T92" fmla="*/ 9912 w 19444"/>
                <a:gd name="T93" fmla="*/ 5138 h 78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9444" h="7829">
                  <a:moveTo>
                    <a:pt x="11553" y="0"/>
                  </a:moveTo>
                  <a:lnTo>
                    <a:pt x="11552" y="17"/>
                  </a:lnTo>
                  <a:cubicBezTo>
                    <a:pt x="11175" y="60"/>
                    <a:pt x="10897" y="188"/>
                    <a:pt x="10706" y="339"/>
                  </a:cubicBezTo>
                  <a:lnTo>
                    <a:pt x="0" y="323"/>
                  </a:lnTo>
                  <a:lnTo>
                    <a:pt x="0" y="408"/>
                  </a:lnTo>
                  <a:lnTo>
                    <a:pt x="10766" y="424"/>
                  </a:lnTo>
                  <a:cubicBezTo>
                    <a:pt x="10896" y="503"/>
                    <a:pt x="11056" y="562"/>
                    <a:pt x="11236" y="645"/>
                  </a:cubicBezTo>
                  <a:cubicBezTo>
                    <a:pt x="11232" y="898"/>
                    <a:pt x="11241" y="1351"/>
                    <a:pt x="11241" y="1351"/>
                  </a:cubicBezTo>
                  <a:cubicBezTo>
                    <a:pt x="10930" y="1372"/>
                    <a:pt x="10765" y="1510"/>
                    <a:pt x="10774" y="1868"/>
                  </a:cubicBezTo>
                  <a:cubicBezTo>
                    <a:pt x="10173" y="1985"/>
                    <a:pt x="10062" y="2161"/>
                    <a:pt x="10070" y="2793"/>
                  </a:cubicBezTo>
                  <a:cubicBezTo>
                    <a:pt x="10048" y="2809"/>
                    <a:pt x="10027" y="2825"/>
                    <a:pt x="10007" y="2842"/>
                  </a:cubicBezTo>
                  <a:cubicBezTo>
                    <a:pt x="9865" y="2965"/>
                    <a:pt x="9728" y="3129"/>
                    <a:pt x="9615" y="3669"/>
                  </a:cubicBezTo>
                  <a:cubicBezTo>
                    <a:pt x="9615" y="3669"/>
                    <a:pt x="9586" y="3854"/>
                    <a:pt x="9556" y="4114"/>
                  </a:cubicBezTo>
                  <a:lnTo>
                    <a:pt x="8554" y="4102"/>
                  </a:lnTo>
                  <a:lnTo>
                    <a:pt x="8552" y="4243"/>
                  </a:lnTo>
                  <a:lnTo>
                    <a:pt x="9541" y="4255"/>
                  </a:lnTo>
                  <a:cubicBezTo>
                    <a:pt x="9536" y="4305"/>
                    <a:pt x="9531" y="4356"/>
                    <a:pt x="9526" y="4409"/>
                  </a:cubicBezTo>
                  <a:cubicBezTo>
                    <a:pt x="9503" y="4630"/>
                    <a:pt x="9491" y="4852"/>
                    <a:pt x="9493" y="5070"/>
                  </a:cubicBezTo>
                  <a:cubicBezTo>
                    <a:pt x="9493" y="5083"/>
                    <a:pt x="9493" y="5095"/>
                    <a:pt x="9493" y="5108"/>
                  </a:cubicBezTo>
                  <a:cubicBezTo>
                    <a:pt x="9494" y="5186"/>
                    <a:pt x="9497" y="5262"/>
                    <a:pt x="9502" y="5331"/>
                  </a:cubicBezTo>
                  <a:cubicBezTo>
                    <a:pt x="9502" y="5333"/>
                    <a:pt x="9502" y="5335"/>
                    <a:pt x="9502" y="5336"/>
                  </a:cubicBezTo>
                  <a:cubicBezTo>
                    <a:pt x="9504" y="5363"/>
                    <a:pt x="9506" y="5388"/>
                    <a:pt x="9509" y="5413"/>
                  </a:cubicBezTo>
                  <a:cubicBezTo>
                    <a:pt x="9518" y="5504"/>
                    <a:pt x="9529" y="5594"/>
                    <a:pt x="9545" y="5682"/>
                  </a:cubicBezTo>
                  <a:cubicBezTo>
                    <a:pt x="9572" y="5840"/>
                    <a:pt x="9593" y="5984"/>
                    <a:pt x="9659" y="6116"/>
                  </a:cubicBezTo>
                  <a:cubicBezTo>
                    <a:pt x="9680" y="6168"/>
                    <a:pt x="9705" y="6217"/>
                    <a:pt x="9734" y="6262"/>
                  </a:cubicBezTo>
                  <a:lnTo>
                    <a:pt x="9351" y="6595"/>
                  </a:lnTo>
                  <a:lnTo>
                    <a:pt x="9030" y="6595"/>
                  </a:lnTo>
                  <a:cubicBezTo>
                    <a:pt x="9030" y="6595"/>
                    <a:pt x="9009" y="6938"/>
                    <a:pt x="9002" y="7151"/>
                  </a:cubicBezTo>
                  <a:cubicBezTo>
                    <a:pt x="8995" y="7365"/>
                    <a:pt x="9030" y="7829"/>
                    <a:pt x="9030" y="7829"/>
                  </a:cubicBezTo>
                  <a:lnTo>
                    <a:pt x="9329" y="7829"/>
                  </a:lnTo>
                  <a:cubicBezTo>
                    <a:pt x="9329" y="7829"/>
                    <a:pt x="9408" y="7351"/>
                    <a:pt x="9537" y="7151"/>
                  </a:cubicBezTo>
                  <a:cubicBezTo>
                    <a:pt x="9665" y="6952"/>
                    <a:pt x="9893" y="6760"/>
                    <a:pt x="10000" y="6703"/>
                  </a:cubicBezTo>
                  <a:cubicBezTo>
                    <a:pt x="10054" y="6674"/>
                    <a:pt x="10189" y="6644"/>
                    <a:pt x="10310" y="6621"/>
                  </a:cubicBezTo>
                  <a:cubicBezTo>
                    <a:pt x="10530" y="6690"/>
                    <a:pt x="10786" y="6735"/>
                    <a:pt x="11054" y="6763"/>
                  </a:cubicBezTo>
                  <a:cubicBezTo>
                    <a:pt x="11061" y="6763"/>
                    <a:pt x="11069" y="6764"/>
                    <a:pt x="11077" y="6765"/>
                  </a:cubicBezTo>
                  <a:cubicBezTo>
                    <a:pt x="11271" y="6790"/>
                    <a:pt x="11483" y="6804"/>
                    <a:pt x="11702" y="6801"/>
                  </a:cubicBezTo>
                  <a:cubicBezTo>
                    <a:pt x="11719" y="6801"/>
                    <a:pt x="11737" y="6801"/>
                    <a:pt x="11755" y="6800"/>
                  </a:cubicBezTo>
                  <a:cubicBezTo>
                    <a:pt x="11757" y="6800"/>
                    <a:pt x="11759" y="6800"/>
                    <a:pt x="11762" y="6800"/>
                  </a:cubicBezTo>
                  <a:cubicBezTo>
                    <a:pt x="11953" y="6803"/>
                    <a:pt x="12137" y="6792"/>
                    <a:pt x="12310" y="6773"/>
                  </a:cubicBezTo>
                  <a:cubicBezTo>
                    <a:pt x="12654" y="6743"/>
                    <a:pt x="12981" y="6687"/>
                    <a:pt x="13247" y="6589"/>
                  </a:cubicBezTo>
                  <a:cubicBezTo>
                    <a:pt x="13307" y="6604"/>
                    <a:pt x="13360" y="6619"/>
                    <a:pt x="13388" y="6635"/>
                  </a:cubicBezTo>
                  <a:cubicBezTo>
                    <a:pt x="13495" y="6692"/>
                    <a:pt x="13723" y="6884"/>
                    <a:pt x="13851" y="7084"/>
                  </a:cubicBezTo>
                  <a:cubicBezTo>
                    <a:pt x="13979" y="7283"/>
                    <a:pt x="14058" y="7761"/>
                    <a:pt x="14058" y="7761"/>
                  </a:cubicBezTo>
                  <a:lnTo>
                    <a:pt x="14357" y="7761"/>
                  </a:lnTo>
                  <a:cubicBezTo>
                    <a:pt x="14357" y="7761"/>
                    <a:pt x="14394" y="7297"/>
                    <a:pt x="14386" y="7084"/>
                  </a:cubicBezTo>
                  <a:cubicBezTo>
                    <a:pt x="14379" y="6870"/>
                    <a:pt x="14357" y="6528"/>
                    <a:pt x="14357" y="6528"/>
                  </a:cubicBezTo>
                  <a:lnTo>
                    <a:pt x="14037" y="6528"/>
                  </a:lnTo>
                  <a:lnTo>
                    <a:pt x="13730" y="6261"/>
                  </a:lnTo>
                  <a:cubicBezTo>
                    <a:pt x="13761" y="6213"/>
                    <a:pt x="13788" y="6160"/>
                    <a:pt x="13810" y="6104"/>
                  </a:cubicBezTo>
                  <a:cubicBezTo>
                    <a:pt x="13810" y="6102"/>
                    <a:pt x="13811" y="6101"/>
                    <a:pt x="13811" y="6100"/>
                  </a:cubicBezTo>
                  <a:cubicBezTo>
                    <a:pt x="13872" y="5972"/>
                    <a:pt x="13892" y="5834"/>
                    <a:pt x="13919" y="5682"/>
                  </a:cubicBezTo>
                  <a:cubicBezTo>
                    <a:pt x="13935" y="5589"/>
                    <a:pt x="13947" y="5493"/>
                    <a:pt x="13955" y="5397"/>
                  </a:cubicBezTo>
                  <a:cubicBezTo>
                    <a:pt x="13956" y="5393"/>
                    <a:pt x="13956" y="5389"/>
                    <a:pt x="13956" y="5385"/>
                  </a:cubicBezTo>
                  <a:cubicBezTo>
                    <a:pt x="13964" y="5306"/>
                    <a:pt x="13969" y="5219"/>
                    <a:pt x="13970" y="5127"/>
                  </a:cubicBezTo>
                  <a:cubicBezTo>
                    <a:pt x="13970" y="5115"/>
                    <a:pt x="13971" y="5103"/>
                    <a:pt x="13971" y="5090"/>
                  </a:cubicBezTo>
                  <a:cubicBezTo>
                    <a:pt x="13971" y="5084"/>
                    <a:pt x="13971" y="5077"/>
                    <a:pt x="13971" y="5071"/>
                  </a:cubicBezTo>
                  <a:cubicBezTo>
                    <a:pt x="13973" y="4877"/>
                    <a:pt x="13962" y="4680"/>
                    <a:pt x="13944" y="4484"/>
                  </a:cubicBezTo>
                  <a:cubicBezTo>
                    <a:pt x="13944" y="4482"/>
                    <a:pt x="13944" y="4481"/>
                    <a:pt x="13944" y="4480"/>
                  </a:cubicBezTo>
                  <a:cubicBezTo>
                    <a:pt x="13943" y="4466"/>
                    <a:pt x="13941" y="4453"/>
                    <a:pt x="13939" y="4439"/>
                  </a:cubicBezTo>
                  <a:cubicBezTo>
                    <a:pt x="13933" y="4369"/>
                    <a:pt x="13927" y="4301"/>
                    <a:pt x="13920" y="4236"/>
                  </a:cubicBezTo>
                  <a:lnTo>
                    <a:pt x="14816" y="4225"/>
                  </a:lnTo>
                  <a:lnTo>
                    <a:pt x="14814" y="4084"/>
                  </a:lnTo>
                  <a:lnTo>
                    <a:pt x="13904" y="4096"/>
                  </a:lnTo>
                  <a:cubicBezTo>
                    <a:pt x="13876" y="3848"/>
                    <a:pt x="13849" y="3670"/>
                    <a:pt x="13849" y="3670"/>
                  </a:cubicBezTo>
                  <a:cubicBezTo>
                    <a:pt x="13736" y="3129"/>
                    <a:pt x="13598" y="2966"/>
                    <a:pt x="13456" y="2843"/>
                  </a:cubicBezTo>
                  <a:cubicBezTo>
                    <a:pt x="13440" y="2829"/>
                    <a:pt x="13423" y="2817"/>
                    <a:pt x="13407" y="2804"/>
                  </a:cubicBezTo>
                  <a:cubicBezTo>
                    <a:pt x="13365" y="2767"/>
                    <a:pt x="13319" y="2734"/>
                    <a:pt x="13269" y="2706"/>
                  </a:cubicBezTo>
                  <a:cubicBezTo>
                    <a:pt x="13266" y="2145"/>
                    <a:pt x="13138" y="1979"/>
                    <a:pt x="12565" y="1868"/>
                  </a:cubicBezTo>
                  <a:cubicBezTo>
                    <a:pt x="12574" y="1510"/>
                    <a:pt x="12409" y="1372"/>
                    <a:pt x="12097" y="1351"/>
                  </a:cubicBezTo>
                  <a:cubicBezTo>
                    <a:pt x="12097" y="1351"/>
                    <a:pt x="12107" y="898"/>
                    <a:pt x="12103" y="645"/>
                  </a:cubicBezTo>
                  <a:cubicBezTo>
                    <a:pt x="12190" y="605"/>
                    <a:pt x="12273" y="571"/>
                    <a:pt x="12349" y="537"/>
                  </a:cubicBezTo>
                  <a:lnTo>
                    <a:pt x="15031" y="837"/>
                  </a:lnTo>
                  <a:lnTo>
                    <a:pt x="15948" y="716"/>
                  </a:lnTo>
                  <a:lnTo>
                    <a:pt x="12975" y="428"/>
                  </a:lnTo>
                  <a:lnTo>
                    <a:pt x="19444" y="437"/>
                  </a:lnTo>
                  <a:lnTo>
                    <a:pt x="19444" y="353"/>
                  </a:lnTo>
                  <a:lnTo>
                    <a:pt x="12636" y="342"/>
                  </a:lnTo>
                  <a:cubicBezTo>
                    <a:pt x="12445" y="189"/>
                    <a:pt x="12166" y="59"/>
                    <a:pt x="11787" y="16"/>
                  </a:cubicBezTo>
                  <a:lnTo>
                    <a:pt x="11786" y="1"/>
                  </a:lnTo>
                  <a:cubicBezTo>
                    <a:pt x="11746" y="1"/>
                    <a:pt x="11709" y="4"/>
                    <a:pt x="11671" y="6"/>
                  </a:cubicBezTo>
                  <a:cubicBezTo>
                    <a:pt x="11633" y="3"/>
                    <a:pt x="11593" y="1"/>
                    <a:pt x="11553" y="0"/>
                  </a:cubicBezTo>
                  <a:close/>
                  <a:moveTo>
                    <a:pt x="11675" y="1554"/>
                  </a:moveTo>
                  <a:cubicBezTo>
                    <a:pt x="11766" y="1554"/>
                    <a:pt x="11835" y="1565"/>
                    <a:pt x="11935" y="1590"/>
                  </a:cubicBezTo>
                  <a:cubicBezTo>
                    <a:pt x="11935" y="1590"/>
                    <a:pt x="11935" y="1590"/>
                    <a:pt x="11936" y="1590"/>
                  </a:cubicBezTo>
                  <a:cubicBezTo>
                    <a:pt x="12012" y="1604"/>
                    <a:pt x="12067" y="1636"/>
                    <a:pt x="12108" y="1681"/>
                  </a:cubicBezTo>
                  <a:cubicBezTo>
                    <a:pt x="12150" y="1726"/>
                    <a:pt x="12180" y="1784"/>
                    <a:pt x="12213" y="1849"/>
                  </a:cubicBezTo>
                  <a:cubicBezTo>
                    <a:pt x="12250" y="1924"/>
                    <a:pt x="12289" y="2079"/>
                    <a:pt x="12320" y="2218"/>
                  </a:cubicBezTo>
                  <a:cubicBezTo>
                    <a:pt x="12351" y="2356"/>
                    <a:pt x="12374" y="2477"/>
                    <a:pt x="12374" y="2477"/>
                  </a:cubicBezTo>
                  <a:lnTo>
                    <a:pt x="12377" y="2494"/>
                  </a:lnTo>
                  <a:lnTo>
                    <a:pt x="12360" y="2494"/>
                  </a:lnTo>
                  <a:lnTo>
                    <a:pt x="11675" y="2485"/>
                  </a:lnTo>
                  <a:lnTo>
                    <a:pt x="11675" y="2485"/>
                  </a:lnTo>
                  <a:lnTo>
                    <a:pt x="10990" y="2494"/>
                  </a:lnTo>
                  <a:lnTo>
                    <a:pt x="10972" y="2494"/>
                  </a:lnTo>
                  <a:lnTo>
                    <a:pt x="10976" y="2477"/>
                  </a:lnTo>
                  <a:cubicBezTo>
                    <a:pt x="10976" y="2477"/>
                    <a:pt x="10998" y="2356"/>
                    <a:pt x="11030" y="2218"/>
                  </a:cubicBezTo>
                  <a:cubicBezTo>
                    <a:pt x="11061" y="2079"/>
                    <a:pt x="11101" y="1924"/>
                    <a:pt x="11138" y="1849"/>
                  </a:cubicBezTo>
                  <a:cubicBezTo>
                    <a:pt x="11171" y="1784"/>
                    <a:pt x="11201" y="1726"/>
                    <a:pt x="11242" y="1681"/>
                  </a:cubicBezTo>
                  <a:cubicBezTo>
                    <a:pt x="11284" y="1636"/>
                    <a:pt x="11339" y="1603"/>
                    <a:pt x="11416" y="1589"/>
                  </a:cubicBezTo>
                  <a:cubicBezTo>
                    <a:pt x="11490" y="1576"/>
                    <a:pt x="11584" y="1553"/>
                    <a:pt x="11675" y="1554"/>
                  </a:cubicBezTo>
                  <a:close/>
                  <a:moveTo>
                    <a:pt x="11675" y="1582"/>
                  </a:moveTo>
                  <a:cubicBezTo>
                    <a:pt x="11588" y="1581"/>
                    <a:pt x="11496" y="1604"/>
                    <a:pt x="11421" y="1617"/>
                  </a:cubicBezTo>
                  <a:cubicBezTo>
                    <a:pt x="11348" y="1630"/>
                    <a:pt x="11302" y="1659"/>
                    <a:pt x="11264" y="1700"/>
                  </a:cubicBezTo>
                  <a:cubicBezTo>
                    <a:pt x="11225" y="1741"/>
                    <a:pt x="11197" y="1796"/>
                    <a:pt x="11164" y="1862"/>
                  </a:cubicBezTo>
                  <a:cubicBezTo>
                    <a:pt x="11130" y="1929"/>
                    <a:pt x="11089" y="2086"/>
                    <a:pt x="11057" y="2224"/>
                  </a:cubicBezTo>
                  <a:cubicBezTo>
                    <a:pt x="11028" y="2353"/>
                    <a:pt x="11010" y="2451"/>
                    <a:pt x="11007" y="2466"/>
                  </a:cubicBezTo>
                  <a:lnTo>
                    <a:pt x="11675" y="2457"/>
                  </a:lnTo>
                  <a:lnTo>
                    <a:pt x="11675" y="2457"/>
                  </a:lnTo>
                  <a:lnTo>
                    <a:pt x="12343" y="2466"/>
                  </a:lnTo>
                  <a:cubicBezTo>
                    <a:pt x="12340" y="2451"/>
                    <a:pt x="12322" y="2353"/>
                    <a:pt x="12293" y="2224"/>
                  </a:cubicBezTo>
                  <a:cubicBezTo>
                    <a:pt x="12262" y="2086"/>
                    <a:pt x="12221" y="1929"/>
                    <a:pt x="12187" y="1862"/>
                  </a:cubicBezTo>
                  <a:cubicBezTo>
                    <a:pt x="12154" y="1796"/>
                    <a:pt x="12125" y="1741"/>
                    <a:pt x="12087" y="1700"/>
                  </a:cubicBezTo>
                  <a:cubicBezTo>
                    <a:pt x="12049" y="1659"/>
                    <a:pt x="12003" y="1630"/>
                    <a:pt x="11930" y="1617"/>
                  </a:cubicBezTo>
                  <a:lnTo>
                    <a:pt x="11929" y="1617"/>
                  </a:lnTo>
                  <a:cubicBezTo>
                    <a:pt x="11830" y="1593"/>
                    <a:pt x="11763" y="1582"/>
                    <a:pt x="11675" y="1582"/>
                  </a:cubicBezTo>
                  <a:close/>
                  <a:moveTo>
                    <a:pt x="11589" y="3032"/>
                  </a:moveTo>
                  <a:cubicBezTo>
                    <a:pt x="11596" y="3351"/>
                    <a:pt x="11580" y="3799"/>
                    <a:pt x="11603" y="4329"/>
                  </a:cubicBezTo>
                  <a:cubicBezTo>
                    <a:pt x="10963" y="4311"/>
                    <a:pt x="10120" y="4536"/>
                    <a:pt x="9786" y="4828"/>
                  </a:cubicBezTo>
                  <a:cubicBezTo>
                    <a:pt x="9816" y="4321"/>
                    <a:pt x="9810" y="3838"/>
                    <a:pt x="9950" y="3360"/>
                  </a:cubicBezTo>
                  <a:cubicBezTo>
                    <a:pt x="10469" y="3110"/>
                    <a:pt x="11041" y="3055"/>
                    <a:pt x="11589" y="3032"/>
                  </a:cubicBezTo>
                  <a:close/>
                  <a:moveTo>
                    <a:pt x="11793" y="3032"/>
                  </a:moveTo>
                  <a:cubicBezTo>
                    <a:pt x="12341" y="3055"/>
                    <a:pt x="12913" y="3110"/>
                    <a:pt x="13431" y="3360"/>
                  </a:cubicBezTo>
                  <a:cubicBezTo>
                    <a:pt x="13572" y="3838"/>
                    <a:pt x="13565" y="4321"/>
                    <a:pt x="13595" y="4828"/>
                  </a:cubicBezTo>
                  <a:cubicBezTo>
                    <a:pt x="13262" y="4536"/>
                    <a:pt x="12418" y="4311"/>
                    <a:pt x="11778" y="4329"/>
                  </a:cubicBezTo>
                  <a:cubicBezTo>
                    <a:pt x="11801" y="3799"/>
                    <a:pt x="11786" y="3351"/>
                    <a:pt x="11793" y="3032"/>
                  </a:cubicBezTo>
                  <a:close/>
                  <a:moveTo>
                    <a:pt x="11705" y="4566"/>
                  </a:moveTo>
                  <a:cubicBezTo>
                    <a:pt x="11705" y="4566"/>
                    <a:pt x="11938" y="4572"/>
                    <a:pt x="11937" y="4663"/>
                  </a:cubicBezTo>
                  <a:cubicBezTo>
                    <a:pt x="11937" y="4753"/>
                    <a:pt x="11705" y="4743"/>
                    <a:pt x="11705" y="4743"/>
                  </a:cubicBezTo>
                  <a:cubicBezTo>
                    <a:pt x="11705" y="4743"/>
                    <a:pt x="11479" y="4731"/>
                    <a:pt x="11484" y="4652"/>
                  </a:cubicBezTo>
                  <a:cubicBezTo>
                    <a:pt x="11489" y="4573"/>
                    <a:pt x="11705" y="4566"/>
                    <a:pt x="11705" y="4566"/>
                  </a:cubicBezTo>
                  <a:close/>
                  <a:moveTo>
                    <a:pt x="13477" y="5077"/>
                  </a:moveTo>
                  <a:cubicBezTo>
                    <a:pt x="13494" y="5078"/>
                    <a:pt x="13509" y="5082"/>
                    <a:pt x="13520" y="5089"/>
                  </a:cubicBezTo>
                  <a:cubicBezTo>
                    <a:pt x="13619" y="5155"/>
                    <a:pt x="13562" y="5603"/>
                    <a:pt x="13445" y="5817"/>
                  </a:cubicBezTo>
                  <a:cubicBezTo>
                    <a:pt x="13368" y="5960"/>
                    <a:pt x="13098" y="6176"/>
                    <a:pt x="13065" y="6121"/>
                  </a:cubicBezTo>
                  <a:cubicBezTo>
                    <a:pt x="12989" y="5994"/>
                    <a:pt x="12995" y="5637"/>
                    <a:pt x="13092" y="5378"/>
                  </a:cubicBezTo>
                  <a:cubicBezTo>
                    <a:pt x="13147" y="5231"/>
                    <a:pt x="13361" y="5072"/>
                    <a:pt x="13477" y="5077"/>
                  </a:cubicBezTo>
                  <a:close/>
                  <a:moveTo>
                    <a:pt x="9956" y="5126"/>
                  </a:moveTo>
                  <a:cubicBezTo>
                    <a:pt x="10072" y="5121"/>
                    <a:pt x="10286" y="5279"/>
                    <a:pt x="10341" y="5426"/>
                  </a:cubicBezTo>
                  <a:cubicBezTo>
                    <a:pt x="10438" y="5685"/>
                    <a:pt x="10443" y="6043"/>
                    <a:pt x="10367" y="6170"/>
                  </a:cubicBezTo>
                  <a:cubicBezTo>
                    <a:pt x="10335" y="6225"/>
                    <a:pt x="10065" y="6008"/>
                    <a:pt x="9987" y="5866"/>
                  </a:cubicBezTo>
                  <a:cubicBezTo>
                    <a:pt x="9871" y="5652"/>
                    <a:pt x="9814" y="5203"/>
                    <a:pt x="9912" y="5138"/>
                  </a:cubicBezTo>
                  <a:cubicBezTo>
                    <a:pt x="9924" y="5130"/>
                    <a:pt x="9939" y="5126"/>
                    <a:pt x="9956" y="5126"/>
                  </a:cubicBezTo>
                  <a:close/>
                </a:path>
              </a:pathLst>
            </a:custGeom>
            <a:solidFill>
              <a:schemeClr val="tx1"/>
            </a:solidFill>
            <a:ln w="3175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E"/>
            </a:p>
          </p:txBody>
        </p:sp>
        <p:sp>
          <p:nvSpPr>
            <p:cNvPr id="65" name="Freeform 25"/>
            <p:cNvSpPr>
              <a:spLocks noEditPoints="1"/>
            </p:cNvSpPr>
            <p:nvPr/>
          </p:nvSpPr>
          <p:spPr bwMode="auto">
            <a:xfrm>
              <a:off x="5984878" y="2460625"/>
              <a:ext cx="1049338" cy="312738"/>
            </a:xfrm>
            <a:custGeom>
              <a:avLst/>
              <a:gdLst>
                <a:gd name="T0" fmla="*/ 9125 w 18445"/>
                <a:gd name="T1" fmla="*/ 73 h 5478"/>
                <a:gd name="T2" fmla="*/ 9131 w 18445"/>
                <a:gd name="T3" fmla="*/ 1992 h 5478"/>
                <a:gd name="T4" fmla="*/ 8085 w 18445"/>
                <a:gd name="T5" fmla="*/ 2537 h 5478"/>
                <a:gd name="T6" fmla="*/ 7630 w 18445"/>
                <a:gd name="T7" fmla="*/ 3141 h 5478"/>
                <a:gd name="T8" fmla="*/ 4540 w 18445"/>
                <a:gd name="T9" fmla="*/ 3657 h 5478"/>
                <a:gd name="T10" fmla="*/ 879 w 18445"/>
                <a:gd name="T11" fmla="*/ 3344 h 5478"/>
                <a:gd name="T12" fmla="*/ 226 w 18445"/>
                <a:gd name="T13" fmla="*/ 2845 h 5478"/>
                <a:gd name="T14" fmla="*/ 211 w 18445"/>
                <a:gd name="T15" fmla="*/ 3342 h 5478"/>
                <a:gd name="T16" fmla="*/ 771 w 18445"/>
                <a:gd name="T17" fmla="*/ 3553 h 5478"/>
                <a:gd name="T18" fmla="*/ 4553 w 18445"/>
                <a:gd name="T19" fmla="*/ 4075 h 5478"/>
                <a:gd name="T20" fmla="*/ 7689 w 18445"/>
                <a:gd name="T21" fmla="*/ 4340 h 5478"/>
                <a:gd name="T22" fmla="*/ 8068 w 18445"/>
                <a:gd name="T23" fmla="*/ 4404 h 5478"/>
                <a:gd name="T24" fmla="*/ 10311 w 18445"/>
                <a:gd name="T25" fmla="*/ 4399 h 5478"/>
                <a:gd name="T26" fmla="*/ 10720 w 18445"/>
                <a:gd name="T27" fmla="*/ 4344 h 5478"/>
                <a:gd name="T28" fmla="*/ 13864 w 18445"/>
                <a:gd name="T29" fmla="*/ 4085 h 5478"/>
                <a:gd name="T30" fmla="*/ 17723 w 18445"/>
                <a:gd name="T31" fmla="*/ 3546 h 5478"/>
                <a:gd name="T32" fmla="*/ 18235 w 18445"/>
                <a:gd name="T33" fmla="*/ 3328 h 5478"/>
                <a:gd name="T34" fmla="*/ 18265 w 18445"/>
                <a:gd name="T35" fmla="*/ 2831 h 5478"/>
                <a:gd name="T36" fmla="*/ 17855 w 18445"/>
                <a:gd name="T37" fmla="*/ 3000 h 5478"/>
                <a:gd name="T38" fmla="*/ 17545 w 18445"/>
                <a:gd name="T39" fmla="*/ 3406 h 5478"/>
                <a:gd name="T40" fmla="*/ 12261 w 18445"/>
                <a:gd name="T41" fmla="*/ 2195 h 5478"/>
                <a:gd name="T42" fmla="*/ 10314 w 18445"/>
                <a:gd name="T43" fmla="*/ 3142 h 5478"/>
                <a:gd name="T44" fmla="*/ 9841 w 18445"/>
                <a:gd name="T45" fmla="*/ 2077 h 5478"/>
                <a:gd name="T46" fmla="*/ 9332 w 18445"/>
                <a:gd name="T47" fmla="*/ 80 h 5478"/>
                <a:gd name="T48" fmla="*/ 9213 w 18445"/>
                <a:gd name="T49" fmla="*/ 1 h 5478"/>
                <a:gd name="T50" fmla="*/ 9882 w 18445"/>
                <a:gd name="T51" fmla="*/ 2243 h 5478"/>
                <a:gd name="T52" fmla="*/ 10172 w 18445"/>
                <a:gd name="T53" fmla="*/ 3057 h 5478"/>
                <a:gd name="T54" fmla="*/ 9182 w 18445"/>
                <a:gd name="T55" fmla="*/ 2930 h 5478"/>
                <a:gd name="T56" fmla="*/ 8206 w 18445"/>
                <a:gd name="T57" fmla="*/ 3062 h 5478"/>
                <a:gd name="T58" fmla="*/ 8482 w 18445"/>
                <a:gd name="T59" fmla="*/ 2282 h 5478"/>
                <a:gd name="T60" fmla="*/ 6152 w 18445"/>
                <a:gd name="T61" fmla="*/ 2280 h 5478"/>
                <a:gd name="T62" fmla="*/ 4999 w 18445"/>
                <a:gd name="T63" fmla="*/ 3138 h 5478"/>
                <a:gd name="T64" fmla="*/ 7562 w 18445"/>
                <a:gd name="T65" fmla="*/ 3285 h 5478"/>
                <a:gd name="T66" fmla="*/ 7652 w 18445"/>
                <a:gd name="T67" fmla="*/ 3837 h 5478"/>
                <a:gd name="T68" fmla="*/ 6940 w 18445"/>
                <a:gd name="T69" fmla="*/ 3662 h 5478"/>
                <a:gd name="T70" fmla="*/ 6179 w 18445"/>
                <a:gd name="T71" fmla="*/ 3353 h 5478"/>
                <a:gd name="T72" fmla="*/ 5440 w 18445"/>
                <a:gd name="T73" fmla="*/ 3722 h 5478"/>
                <a:gd name="T74" fmla="*/ 6152 w 18445"/>
                <a:gd name="T75" fmla="*/ 2280 h 5478"/>
                <a:gd name="T76" fmla="*/ 13748 w 18445"/>
                <a:gd name="T77" fmla="*/ 3643 h 5478"/>
                <a:gd name="T78" fmla="*/ 12942 w 18445"/>
                <a:gd name="T79" fmla="*/ 3474 h 5478"/>
                <a:gd name="T80" fmla="*/ 11773 w 18445"/>
                <a:gd name="T81" fmla="*/ 3431 h 5478"/>
                <a:gd name="T82" fmla="*/ 11503 w 18445"/>
                <a:gd name="T83" fmla="*/ 3847 h 5478"/>
                <a:gd name="T84" fmla="*/ 10761 w 18445"/>
                <a:gd name="T85" fmla="*/ 3836 h 5478"/>
                <a:gd name="T86" fmla="*/ 13388 w 18445"/>
                <a:gd name="T87" fmla="*/ 3295 h 5478"/>
                <a:gd name="T88" fmla="*/ 10922 w 18445"/>
                <a:gd name="T89" fmla="*/ 3143 h 5478"/>
                <a:gd name="T90" fmla="*/ 7688 w 18445"/>
                <a:gd name="T91" fmla="*/ 3285 h 5478"/>
                <a:gd name="T92" fmla="*/ 8063 w 18445"/>
                <a:gd name="T93" fmla="*/ 3836 h 5478"/>
                <a:gd name="T94" fmla="*/ 7774 w 18445"/>
                <a:gd name="T95" fmla="*/ 3814 h 5478"/>
                <a:gd name="T96" fmla="*/ 10316 w 18445"/>
                <a:gd name="T97" fmla="*/ 3290 h 5478"/>
                <a:gd name="T98" fmla="*/ 10640 w 18445"/>
                <a:gd name="T99" fmla="*/ 3836 h 5478"/>
                <a:gd name="T100" fmla="*/ 10319 w 18445"/>
                <a:gd name="T101" fmla="*/ 3836 h 5478"/>
                <a:gd name="T102" fmla="*/ 4678 w 18445"/>
                <a:gd name="T103" fmla="*/ 4090 h 5478"/>
                <a:gd name="T104" fmla="*/ 6670 w 18445"/>
                <a:gd name="T105" fmla="*/ 4294 h 5478"/>
                <a:gd name="T106" fmla="*/ 7565 w 18445"/>
                <a:gd name="T107" fmla="*/ 4334 h 5478"/>
                <a:gd name="T108" fmla="*/ 4678 w 18445"/>
                <a:gd name="T109" fmla="*/ 4090 h 5478"/>
                <a:gd name="T110" fmla="*/ 12261 w 18445"/>
                <a:gd name="T111" fmla="*/ 5373 h 5478"/>
                <a:gd name="T112" fmla="*/ 11732 w 18445"/>
                <a:gd name="T113" fmla="*/ 4300 h 5478"/>
                <a:gd name="T114" fmla="*/ 12886 w 18445"/>
                <a:gd name="T115" fmla="*/ 4212 h 5478"/>
                <a:gd name="T116" fmla="*/ 13738 w 18445"/>
                <a:gd name="T117" fmla="*/ 4100 h 54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8445" h="5478">
                  <a:moveTo>
                    <a:pt x="9213" y="1"/>
                  </a:moveTo>
                  <a:cubicBezTo>
                    <a:pt x="9133" y="8"/>
                    <a:pt x="9125" y="73"/>
                    <a:pt x="9125" y="73"/>
                  </a:cubicBezTo>
                  <a:lnTo>
                    <a:pt x="9125" y="1991"/>
                  </a:lnTo>
                  <a:lnTo>
                    <a:pt x="9131" y="1992"/>
                  </a:lnTo>
                  <a:cubicBezTo>
                    <a:pt x="8930" y="1998"/>
                    <a:pt x="8734" y="2027"/>
                    <a:pt x="8591" y="2084"/>
                  </a:cubicBezTo>
                  <a:cubicBezTo>
                    <a:pt x="8265" y="2215"/>
                    <a:pt x="8099" y="2373"/>
                    <a:pt x="8085" y="2537"/>
                  </a:cubicBezTo>
                  <a:cubicBezTo>
                    <a:pt x="8069" y="2729"/>
                    <a:pt x="8062" y="2930"/>
                    <a:pt x="8060" y="3141"/>
                  </a:cubicBezTo>
                  <a:lnTo>
                    <a:pt x="7630" y="3141"/>
                  </a:lnTo>
                  <a:cubicBezTo>
                    <a:pt x="7377" y="2572"/>
                    <a:pt x="6813" y="2174"/>
                    <a:pt x="6152" y="2174"/>
                  </a:cubicBezTo>
                  <a:cubicBezTo>
                    <a:pt x="5305" y="2174"/>
                    <a:pt x="4618" y="2828"/>
                    <a:pt x="4540" y="3657"/>
                  </a:cubicBezTo>
                  <a:lnTo>
                    <a:pt x="899" y="3398"/>
                  </a:lnTo>
                  <a:cubicBezTo>
                    <a:pt x="896" y="3381"/>
                    <a:pt x="890" y="3363"/>
                    <a:pt x="879" y="3344"/>
                  </a:cubicBezTo>
                  <a:cubicBezTo>
                    <a:pt x="814" y="3233"/>
                    <a:pt x="690" y="3090"/>
                    <a:pt x="592" y="3015"/>
                  </a:cubicBezTo>
                  <a:cubicBezTo>
                    <a:pt x="519" y="2958"/>
                    <a:pt x="355" y="2853"/>
                    <a:pt x="226" y="2845"/>
                  </a:cubicBezTo>
                  <a:cubicBezTo>
                    <a:pt x="100" y="2838"/>
                    <a:pt x="34" y="2884"/>
                    <a:pt x="22" y="2954"/>
                  </a:cubicBezTo>
                  <a:cubicBezTo>
                    <a:pt x="0" y="3074"/>
                    <a:pt x="75" y="3246"/>
                    <a:pt x="211" y="3342"/>
                  </a:cubicBezTo>
                  <a:cubicBezTo>
                    <a:pt x="434" y="3499"/>
                    <a:pt x="536" y="3566"/>
                    <a:pt x="710" y="3561"/>
                  </a:cubicBezTo>
                  <a:cubicBezTo>
                    <a:pt x="731" y="3561"/>
                    <a:pt x="752" y="3558"/>
                    <a:pt x="771" y="3553"/>
                  </a:cubicBezTo>
                  <a:lnTo>
                    <a:pt x="894" y="3632"/>
                  </a:lnTo>
                  <a:lnTo>
                    <a:pt x="4553" y="4075"/>
                  </a:lnTo>
                  <a:cubicBezTo>
                    <a:pt x="4676" y="4854"/>
                    <a:pt x="5340" y="5457"/>
                    <a:pt x="6152" y="5457"/>
                  </a:cubicBezTo>
                  <a:cubicBezTo>
                    <a:pt x="6869" y="5457"/>
                    <a:pt x="7473" y="4987"/>
                    <a:pt x="7689" y="4340"/>
                  </a:cubicBezTo>
                  <a:lnTo>
                    <a:pt x="8068" y="4357"/>
                  </a:lnTo>
                  <a:cubicBezTo>
                    <a:pt x="8068" y="4373"/>
                    <a:pt x="8068" y="4388"/>
                    <a:pt x="8068" y="4404"/>
                  </a:cubicBezTo>
                  <a:cubicBezTo>
                    <a:pt x="8537" y="4523"/>
                    <a:pt x="8774" y="4490"/>
                    <a:pt x="9151" y="4495"/>
                  </a:cubicBezTo>
                  <a:cubicBezTo>
                    <a:pt x="9528" y="4501"/>
                    <a:pt x="10111" y="4495"/>
                    <a:pt x="10311" y="4399"/>
                  </a:cubicBezTo>
                  <a:cubicBezTo>
                    <a:pt x="10312" y="4388"/>
                    <a:pt x="10312" y="4374"/>
                    <a:pt x="10312" y="4362"/>
                  </a:cubicBezTo>
                  <a:lnTo>
                    <a:pt x="10720" y="4344"/>
                  </a:lnTo>
                  <a:cubicBezTo>
                    <a:pt x="10930" y="5000"/>
                    <a:pt x="11537" y="5478"/>
                    <a:pt x="12261" y="5478"/>
                  </a:cubicBezTo>
                  <a:cubicBezTo>
                    <a:pt x="13076" y="5478"/>
                    <a:pt x="13745" y="4870"/>
                    <a:pt x="13864" y="4085"/>
                  </a:cubicBezTo>
                  <a:lnTo>
                    <a:pt x="17641" y="3632"/>
                  </a:lnTo>
                  <a:lnTo>
                    <a:pt x="17723" y="3546"/>
                  </a:lnTo>
                  <a:cubicBezTo>
                    <a:pt x="17728" y="3547"/>
                    <a:pt x="17731" y="3547"/>
                    <a:pt x="17736" y="3547"/>
                  </a:cubicBezTo>
                  <a:cubicBezTo>
                    <a:pt x="17910" y="3552"/>
                    <a:pt x="18012" y="3485"/>
                    <a:pt x="18235" y="3328"/>
                  </a:cubicBezTo>
                  <a:cubicBezTo>
                    <a:pt x="18371" y="3233"/>
                    <a:pt x="18445" y="3061"/>
                    <a:pt x="18424" y="2940"/>
                  </a:cubicBezTo>
                  <a:cubicBezTo>
                    <a:pt x="18413" y="2880"/>
                    <a:pt x="18362" y="2836"/>
                    <a:pt x="18265" y="2831"/>
                  </a:cubicBezTo>
                  <a:cubicBezTo>
                    <a:pt x="18251" y="2830"/>
                    <a:pt x="18236" y="2831"/>
                    <a:pt x="18220" y="2832"/>
                  </a:cubicBezTo>
                  <a:cubicBezTo>
                    <a:pt x="18091" y="2840"/>
                    <a:pt x="17928" y="2944"/>
                    <a:pt x="17855" y="3000"/>
                  </a:cubicBezTo>
                  <a:cubicBezTo>
                    <a:pt x="17756" y="3076"/>
                    <a:pt x="17633" y="3220"/>
                    <a:pt x="17567" y="3331"/>
                  </a:cubicBezTo>
                  <a:cubicBezTo>
                    <a:pt x="17552" y="3357"/>
                    <a:pt x="17545" y="3382"/>
                    <a:pt x="17545" y="3406"/>
                  </a:cubicBezTo>
                  <a:lnTo>
                    <a:pt x="13870" y="3635"/>
                  </a:lnTo>
                  <a:cubicBezTo>
                    <a:pt x="13773" y="2827"/>
                    <a:pt x="13093" y="2195"/>
                    <a:pt x="12261" y="2195"/>
                  </a:cubicBezTo>
                  <a:cubicBezTo>
                    <a:pt x="11607" y="2195"/>
                    <a:pt x="11049" y="2584"/>
                    <a:pt x="10792" y="3142"/>
                  </a:cubicBezTo>
                  <a:lnTo>
                    <a:pt x="10314" y="3142"/>
                  </a:lnTo>
                  <a:cubicBezTo>
                    <a:pt x="10310" y="2799"/>
                    <a:pt x="10304" y="2525"/>
                    <a:pt x="10304" y="2525"/>
                  </a:cubicBezTo>
                  <a:cubicBezTo>
                    <a:pt x="10304" y="2525"/>
                    <a:pt x="10163" y="2184"/>
                    <a:pt x="9841" y="2077"/>
                  </a:cubicBezTo>
                  <a:cubicBezTo>
                    <a:pt x="9709" y="2033"/>
                    <a:pt x="9528" y="2004"/>
                    <a:pt x="9340" y="1995"/>
                  </a:cubicBezTo>
                  <a:lnTo>
                    <a:pt x="9332" y="80"/>
                  </a:lnTo>
                  <a:cubicBezTo>
                    <a:pt x="9332" y="80"/>
                    <a:pt x="9319" y="2"/>
                    <a:pt x="9230" y="1"/>
                  </a:cubicBezTo>
                  <a:cubicBezTo>
                    <a:pt x="9224" y="1"/>
                    <a:pt x="9219" y="0"/>
                    <a:pt x="9213" y="1"/>
                  </a:cubicBezTo>
                  <a:close/>
                  <a:moveTo>
                    <a:pt x="9230" y="2122"/>
                  </a:moveTo>
                  <a:cubicBezTo>
                    <a:pt x="9414" y="2125"/>
                    <a:pt x="9706" y="2154"/>
                    <a:pt x="9882" y="2243"/>
                  </a:cubicBezTo>
                  <a:cubicBezTo>
                    <a:pt x="10058" y="2331"/>
                    <a:pt x="10172" y="2513"/>
                    <a:pt x="10172" y="2513"/>
                  </a:cubicBezTo>
                  <a:lnTo>
                    <a:pt x="10172" y="3057"/>
                  </a:lnTo>
                  <a:lnTo>
                    <a:pt x="9775" y="3061"/>
                  </a:lnTo>
                  <a:cubicBezTo>
                    <a:pt x="9775" y="3061"/>
                    <a:pt x="9560" y="2925"/>
                    <a:pt x="9182" y="2930"/>
                  </a:cubicBezTo>
                  <a:cubicBezTo>
                    <a:pt x="8804" y="2935"/>
                    <a:pt x="8641" y="3061"/>
                    <a:pt x="8641" y="3061"/>
                  </a:cubicBezTo>
                  <a:lnTo>
                    <a:pt x="8206" y="3062"/>
                  </a:lnTo>
                  <a:cubicBezTo>
                    <a:pt x="8206" y="3062"/>
                    <a:pt x="8215" y="2668"/>
                    <a:pt x="8227" y="2544"/>
                  </a:cubicBezTo>
                  <a:cubicBezTo>
                    <a:pt x="8275" y="2425"/>
                    <a:pt x="8392" y="2344"/>
                    <a:pt x="8482" y="2282"/>
                  </a:cubicBezTo>
                  <a:cubicBezTo>
                    <a:pt x="8664" y="2155"/>
                    <a:pt x="9042" y="2119"/>
                    <a:pt x="9230" y="2122"/>
                  </a:cubicBezTo>
                  <a:close/>
                  <a:moveTo>
                    <a:pt x="6152" y="2280"/>
                  </a:moveTo>
                  <a:cubicBezTo>
                    <a:pt x="6742" y="2280"/>
                    <a:pt x="7256" y="2629"/>
                    <a:pt x="7501" y="3140"/>
                  </a:cubicBezTo>
                  <a:lnTo>
                    <a:pt x="4999" y="3138"/>
                  </a:lnTo>
                  <a:lnTo>
                    <a:pt x="4992" y="3281"/>
                  </a:lnTo>
                  <a:lnTo>
                    <a:pt x="7562" y="3285"/>
                  </a:lnTo>
                  <a:cubicBezTo>
                    <a:pt x="7621" y="3450"/>
                    <a:pt x="7653" y="3628"/>
                    <a:pt x="7653" y="3814"/>
                  </a:cubicBezTo>
                  <a:cubicBezTo>
                    <a:pt x="7653" y="3822"/>
                    <a:pt x="7653" y="3830"/>
                    <a:pt x="7652" y="3837"/>
                  </a:cubicBezTo>
                  <a:lnTo>
                    <a:pt x="6969" y="3841"/>
                  </a:lnTo>
                  <a:cubicBezTo>
                    <a:pt x="6966" y="3792"/>
                    <a:pt x="6956" y="3736"/>
                    <a:pt x="6940" y="3662"/>
                  </a:cubicBezTo>
                  <a:cubicBezTo>
                    <a:pt x="6920" y="3573"/>
                    <a:pt x="6849" y="3470"/>
                    <a:pt x="6699" y="3417"/>
                  </a:cubicBezTo>
                  <a:cubicBezTo>
                    <a:pt x="6567" y="3370"/>
                    <a:pt x="6340" y="3355"/>
                    <a:pt x="6179" y="3353"/>
                  </a:cubicBezTo>
                  <a:cubicBezTo>
                    <a:pt x="6014" y="3351"/>
                    <a:pt x="5630" y="3328"/>
                    <a:pt x="5530" y="3460"/>
                  </a:cubicBezTo>
                  <a:cubicBezTo>
                    <a:pt x="5479" y="3533"/>
                    <a:pt x="5450" y="3626"/>
                    <a:pt x="5440" y="3722"/>
                  </a:cubicBezTo>
                  <a:lnTo>
                    <a:pt x="4661" y="3666"/>
                  </a:lnTo>
                  <a:cubicBezTo>
                    <a:pt x="4734" y="2884"/>
                    <a:pt x="5377" y="2280"/>
                    <a:pt x="6152" y="2280"/>
                  </a:cubicBezTo>
                  <a:close/>
                  <a:moveTo>
                    <a:pt x="12261" y="2301"/>
                  </a:moveTo>
                  <a:cubicBezTo>
                    <a:pt x="13022" y="2301"/>
                    <a:pt x="13656" y="2882"/>
                    <a:pt x="13748" y="3643"/>
                  </a:cubicBezTo>
                  <a:lnTo>
                    <a:pt x="13025" y="3688"/>
                  </a:lnTo>
                  <a:cubicBezTo>
                    <a:pt x="13012" y="3610"/>
                    <a:pt x="12985" y="3535"/>
                    <a:pt x="12942" y="3474"/>
                  </a:cubicBezTo>
                  <a:cubicBezTo>
                    <a:pt x="12842" y="3342"/>
                    <a:pt x="12457" y="3366"/>
                    <a:pt x="12293" y="3368"/>
                  </a:cubicBezTo>
                  <a:cubicBezTo>
                    <a:pt x="12132" y="3370"/>
                    <a:pt x="11905" y="3384"/>
                    <a:pt x="11773" y="3431"/>
                  </a:cubicBezTo>
                  <a:cubicBezTo>
                    <a:pt x="11623" y="3484"/>
                    <a:pt x="11552" y="3587"/>
                    <a:pt x="11533" y="3676"/>
                  </a:cubicBezTo>
                  <a:cubicBezTo>
                    <a:pt x="11518" y="3746"/>
                    <a:pt x="11507" y="3800"/>
                    <a:pt x="11503" y="3847"/>
                  </a:cubicBezTo>
                  <a:lnTo>
                    <a:pt x="10761" y="3840"/>
                  </a:lnTo>
                  <a:cubicBezTo>
                    <a:pt x="10761" y="3839"/>
                    <a:pt x="10761" y="3837"/>
                    <a:pt x="10761" y="3836"/>
                  </a:cubicBezTo>
                  <a:cubicBezTo>
                    <a:pt x="10761" y="3643"/>
                    <a:pt x="10796" y="3460"/>
                    <a:pt x="10858" y="3291"/>
                  </a:cubicBezTo>
                  <a:lnTo>
                    <a:pt x="13388" y="3295"/>
                  </a:lnTo>
                  <a:lnTo>
                    <a:pt x="13381" y="3145"/>
                  </a:lnTo>
                  <a:lnTo>
                    <a:pt x="10922" y="3143"/>
                  </a:lnTo>
                  <a:cubicBezTo>
                    <a:pt x="11170" y="2642"/>
                    <a:pt x="11678" y="2301"/>
                    <a:pt x="12261" y="2301"/>
                  </a:cubicBezTo>
                  <a:close/>
                  <a:moveTo>
                    <a:pt x="7688" y="3285"/>
                  </a:moveTo>
                  <a:lnTo>
                    <a:pt x="8059" y="3286"/>
                  </a:lnTo>
                  <a:cubicBezTo>
                    <a:pt x="8059" y="3463"/>
                    <a:pt x="8061" y="3646"/>
                    <a:pt x="8063" y="3836"/>
                  </a:cubicBezTo>
                  <a:lnTo>
                    <a:pt x="7773" y="3837"/>
                  </a:lnTo>
                  <a:cubicBezTo>
                    <a:pt x="7773" y="3830"/>
                    <a:pt x="7774" y="3822"/>
                    <a:pt x="7774" y="3814"/>
                  </a:cubicBezTo>
                  <a:cubicBezTo>
                    <a:pt x="7774" y="3629"/>
                    <a:pt x="7744" y="3452"/>
                    <a:pt x="7688" y="3285"/>
                  </a:cubicBezTo>
                  <a:close/>
                  <a:moveTo>
                    <a:pt x="10316" y="3290"/>
                  </a:moveTo>
                  <a:lnTo>
                    <a:pt x="10732" y="3291"/>
                  </a:lnTo>
                  <a:cubicBezTo>
                    <a:pt x="10673" y="3461"/>
                    <a:pt x="10640" y="3645"/>
                    <a:pt x="10640" y="3836"/>
                  </a:cubicBezTo>
                  <a:cubicBezTo>
                    <a:pt x="10640" y="3837"/>
                    <a:pt x="10640" y="3838"/>
                    <a:pt x="10640" y="3839"/>
                  </a:cubicBezTo>
                  <a:lnTo>
                    <a:pt x="10319" y="3836"/>
                  </a:lnTo>
                  <a:cubicBezTo>
                    <a:pt x="10319" y="3654"/>
                    <a:pt x="10318" y="3466"/>
                    <a:pt x="10316" y="3290"/>
                  </a:cubicBezTo>
                  <a:close/>
                  <a:moveTo>
                    <a:pt x="4678" y="4090"/>
                  </a:moveTo>
                  <a:lnTo>
                    <a:pt x="5620" y="4203"/>
                  </a:lnTo>
                  <a:cubicBezTo>
                    <a:pt x="5888" y="4250"/>
                    <a:pt x="6339" y="4296"/>
                    <a:pt x="6670" y="4294"/>
                  </a:cubicBezTo>
                  <a:cubicBezTo>
                    <a:pt x="6674" y="4294"/>
                    <a:pt x="6678" y="4294"/>
                    <a:pt x="6681" y="4294"/>
                  </a:cubicBezTo>
                  <a:lnTo>
                    <a:pt x="7565" y="4334"/>
                  </a:lnTo>
                  <a:cubicBezTo>
                    <a:pt x="7356" y="4929"/>
                    <a:pt x="6800" y="5352"/>
                    <a:pt x="6152" y="5352"/>
                  </a:cubicBezTo>
                  <a:cubicBezTo>
                    <a:pt x="5419" y="5352"/>
                    <a:pt x="4805" y="4810"/>
                    <a:pt x="4678" y="4090"/>
                  </a:cubicBezTo>
                  <a:close/>
                  <a:moveTo>
                    <a:pt x="13738" y="4100"/>
                  </a:moveTo>
                  <a:cubicBezTo>
                    <a:pt x="13615" y="4826"/>
                    <a:pt x="12997" y="5373"/>
                    <a:pt x="12261" y="5373"/>
                  </a:cubicBezTo>
                  <a:cubicBezTo>
                    <a:pt x="11607" y="5373"/>
                    <a:pt x="11048" y="4943"/>
                    <a:pt x="10844" y="4339"/>
                  </a:cubicBezTo>
                  <a:lnTo>
                    <a:pt x="11732" y="4300"/>
                  </a:lnTo>
                  <a:cubicBezTo>
                    <a:pt x="11753" y="4306"/>
                    <a:pt x="11777" y="4308"/>
                    <a:pt x="11803" y="4308"/>
                  </a:cubicBezTo>
                  <a:cubicBezTo>
                    <a:pt x="12147" y="4310"/>
                    <a:pt x="12623" y="4261"/>
                    <a:pt x="12886" y="4212"/>
                  </a:cubicBezTo>
                  <a:cubicBezTo>
                    <a:pt x="12891" y="4209"/>
                    <a:pt x="12896" y="4205"/>
                    <a:pt x="12902" y="4201"/>
                  </a:cubicBezTo>
                  <a:lnTo>
                    <a:pt x="13738" y="4100"/>
                  </a:lnTo>
                  <a:close/>
                </a:path>
              </a:pathLst>
            </a:custGeom>
            <a:solidFill>
              <a:schemeClr val="tx1"/>
            </a:solidFill>
            <a:ln w="3175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E"/>
            </a:p>
          </p:txBody>
        </p:sp>
        <p:sp>
          <p:nvSpPr>
            <p:cNvPr id="68" name="Freeform 29"/>
            <p:cNvSpPr>
              <a:spLocks noEditPoints="1"/>
            </p:cNvSpPr>
            <p:nvPr/>
          </p:nvSpPr>
          <p:spPr bwMode="auto">
            <a:xfrm rot="10800000">
              <a:off x="7213600" y="1195387"/>
              <a:ext cx="1038225" cy="619125"/>
            </a:xfrm>
            <a:custGeom>
              <a:avLst/>
              <a:gdLst>
                <a:gd name="T0" fmla="*/ 4390 w 14550"/>
                <a:gd name="T1" fmla="*/ 338 h 8657"/>
                <a:gd name="T2" fmla="*/ 8609 w 14550"/>
                <a:gd name="T3" fmla="*/ 3691 h 8657"/>
                <a:gd name="T4" fmla="*/ 7687 w 14550"/>
                <a:gd name="T5" fmla="*/ 8588 h 8657"/>
                <a:gd name="T6" fmla="*/ 8970 w 14550"/>
                <a:gd name="T7" fmla="*/ 5221 h 8657"/>
                <a:gd name="T8" fmla="*/ 9432 w 14550"/>
                <a:gd name="T9" fmla="*/ 3878 h 8657"/>
                <a:gd name="T10" fmla="*/ 14446 w 14550"/>
                <a:gd name="T11" fmla="*/ 1852 h 8657"/>
                <a:gd name="T12" fmla="*/ 9732 w 14550"/>
                <a:gd name="T13" fmla="*/ 3553 h 8657"/>
                <a:gd name="T14" fmla="*/ 8688 w 14550"/>
                <a:gd name="T15" fmla="*/ 3580 h 8657"/>
                <a:gd name="T16" fmla="*/ 2877 w 14550"/>
                <a:gd name="T17" fmla="*/ 2292 h 8657"/>
                <a:gd name="T18" fmla="*/ 44 w 14550"/>
                <a:gd name="T19" fmla="*/ 3875 h 8657"/>
                <a:gd name="T20" fmla="*/ 1519 w 14550"/>
                <a:gd name="T21" fmla="*/ 4314 h 8657"/>
                <a:gd name="T22" fmla="*/ 1521 w 14550"/>
                <a:gd name="T23" fmla="*/ 4461 h 8657"/>
                <a:gd name="T24" fmla="*/ 2768 w 14550"/>
                <a:gd name="T25" fmla="*/ 4361 h 8657"/>
                <a:gd name="T26" fmla="*/ 1689 w 14550"/>
                <a:gd name="T27" fmla="*/ 3977 h 8657"/>
                <a:gd name="T28" fmla="*/ 3421 w 14550"/>
                <a:gd name="T29" fmla="*/ 5366 h 8657"/>
                <a:gd name="T30" fmla="*/ 6182 w 14550"/>
                <a:gd name="T31" fmla="*/ 4099 h 8657"/>
                <a:gd name="T32" fmla="*/ 6174 w 14550"/>
                <a:gd name="T33" fmla="*/ 3588 h 8657"/>
                <a:gd name="T34" fmla="*/ 6413 w 14550"/>
                <a:gd name="T35" fmla="*/ 3437 h 8657"/>
                <a:gd name="T36" fmla="*/ 6486 w 14550"/>
                <a:gd name="T37" fmla="*/ 3433 h 8657"/>
                <a:gd name="T38" fmla="*/ 6527 w 14550"/>
                <a:gd name="T39" fmla="*/ 4277 h 8657"/>
                <a:gd name="T40" fmla="*/ 8130 w 14550"/>
                <a:gd name="T41" fmla="*/ 5011 h 8657"/>
                <a:gd name="T42" fmla="*/ 8589 w 14550"/>
                <a:gd name="T43" fmla="*/ 5108 h 8657"/>
                <a:gd name="T44" fmla="*/ 8228 w 14550"/>
                <a:gd name="T45" fmla="*/ 4686 h 8657"/>
                <a:gd name="T46" fmla="*/ 8521 w 14550"/>
                <a:gd name="T47" fmla="*/ 3877 h 8657"/>
                <a:gd name="T48" fmla="*/ 8320 w 14550"/>
                <a:gd name="T49" fmla="*/ 3493 h 8657"/>
                <a:gd name="T50" fmla="*/ 7940 w 14550"/>
                <a:gd name="T51" fmla="*/ 3390 h 8657"/>
                <a:gd name="T52" fmla="*/ 7594 w 14550"/>
                <a:gd name="T53" fmla="*/ 3138 h 8657"/>
                <a:gd name="T54" fmla="*/ 8006 w 14550"/>
                <a:gd name="T55" fmla="*/ 2711 h 8657"/>
                <a:gd name="T56" fmla="*/ 8135 w 14550"/>
                <a:gd name="T57" fmla="*/ 3046 h 8657"/>
                <a:gd name="T58" fmla="*/ 9390 w 14550"/>
                <a:gd name="T59" fmla="*/ 3617 h 8657"/>
                <a:gd name="T60" fmla="*/ 9939 w 14550"/>
                <a:gd name="T61" fmla="*/ 3344 h 8657"/>
                <a:gd name="T62" fmla="*/ 10232 w 14550"/>
                <a:gd name="T63" fmla="*/ 3126 h 8657"/>
                <a:gd name="T64" fmla="*/ 10949 w 14550"/>
                <a:gd name="T65" fmla="*/ 2714 h 8657"/>
                <a:gd name="T66" fmla="*/ 8001 w 14550"/>
                <a:gd name="T67" fmla="*/ 2615 h 8657"/>
                <a:gd name="T68" fmla="*/ 10858 w 14550"/>
                <a:gd name="T69" fmla="*/ 2714 h 8657"/>
                <a:gd name="T70" fmla="*/ 8441 w 14550"/>
                <a:gd name="T71" fmla="*/ 3000 h 8657"/>
                <a:gd name="T72" fmla="*/ 12152 w 14550"/>
                <a:gd name="T73" fmla="*/ 2993 h 8657"/>
                <a:gd name="T74" fmla="*/ 11524 w 14550"/>
                <a:gd name="T75" fmla="*/ 3837 h 8657"/>
                <a:gd name="T76" fmla="*/ 11348 w 14550"/>
                <a:gd name="T77" fmla="*/ 3334 h 8657"/>
                <a:gd name="T78" fmla="*/ 10996 w 14550"/>
                <a:gd name="T79" fmla="*/ 3656 h 8657"/>
                <a:gd name="T80" fmla="*/ 9473 w 14550"/>
                <a:gd name="T81" fmla="*/ 3872 h 8657"/>
                <a:gd name="T82" fmla="*/ 8971 w 14550"/>
                <a:gd name="T83" fmla="*/ 4688 h 8657"/>
                <a:gd name="T84" fmla="*/ 9653 w 14550"/>
                <a:gd name="T85" fmla="*/ 4850 h 8657"/>
                <a:gd name="T86" fmla="*/ 9008 w 14550"/>
                <a:gd name="T87" fmla="*/ 5012 h 8657"/>
                <a:gd name="T88" fmla="*/ 11279 w 14550"/>
                <a:gd name="T89" fmla="*/ 5016 h 8657"/>
                <a:gd name="T90" fmla="*/ 12199 w 14550"/>
                <a:gd name="T91" fmla="*/ 4749 h 8657"/>
                <a:gd name="T92" fmla="*/ 12152 w 14550"/>
                <a:gd name="T93" fmla="*/ 2993 h 8657"/>
                <a:gd name="T94" fmla="*/ 11745 w 14550"/>
                <a:gd name="T95" fmla="*/ 4782 h 8657"/>
                <a:gd name="T96" fmla="*/ 11313 w 14550"/>
                <a:gd name="T97" fmla="*/ 4117 h 8657"/>
                <a:gd name="T98" fmla="*/ 11009 w 14550"/>
                <a:gd name="T99" fmla="*/ 4608 h 8657"/>
                <a:gd name="T100" fmla="*/ 10986 w 14550"/>
                <a:gd name="T101" fmla="*/ 4119 h 8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4550" h="8657">
                  <a:moveTo>
                    <a:pt x="4548" y="0"/>
                  </a:moveTo>
                  <a:lnTo>
                    <a:pt x="4360" y="226"/>
                  </a:lnTo>
                  <a:cubicBezTo>
                    <a:pt x="4347" y="242"/>
                    <a:pt x="4354" y="307"/>
                    <a:pt x="4390" y="338"/>
                  </a:cubicBezTo>
                  <a:lnTo>
                    <a:pt x="7852" y="3304"/>
                  </a:lnTo>
                  <a:cubicBezTo>
                    <a:pt x="7938" y="3377"/>
                    <a:pt x="8260" y="3397"/>
                    <a:pt x="8346" y="3460"/>
                  </a:cubicBezTo>
                  <a:lnTo>
                    <a:pt x="8609" y="3691"/>
                  </a:lnTo>
                  <a:cubicBezTo>
                    <a:pt x="8581" y="3747"/>
                    <a:pt x="8565" y="3810"/>
                    <a:pt x="8565" y="3878"/>
                  </a:cubicBezTo>
                  <a:cubicBezTo>
                    <a:pt x="8565" y="4066"/>
                    <a:pt x="8687" y="4225"/>
                    <a:pt x="8858" y="4282"/>
                  </a:cubicBezTo>
                  <a:lnTo>
                    <a:pt x="7687" y="8588"/>
                  </a:lnTo>
                  <a:lnTo>
                    <a:pt x="7954" y="8645"/>
                  </a:lnTo>
                  <a:cubicBezTo>
                    <a:pt x="7954" y="8645"/>
                    <a:pt x="8047" y="8657"/>
                    <a:pt x="8061" y="8622"/>
                  </a:cubicBezTo>
                  <a:lnTo>
                    <a:pt x="8970" y="5221"/>
                  </a:lnTo>
                  <a:cubicBezTo>
                    <a:pt x="9016" y="5032"/>
                    <a:pt x="8899" y="4911"/>
                    <a:pt x="8931" y="4683"/>
                  </a:cubicBezTo>
                  <a:lnTo>
                    <a:pt x="9029" y="4305"/>
                  </a:lnTo>
                  <a:cubicBezTo>
                    <a:pt x="9254" y="4290"/>
                    <a:pt x="9432" y="4104"/>
                    <a:pt x="9432" y="3878"/>
                  </a:cubicBezTo>
                  <a:cubicBezTo>
                    <a:pt x="9432" y="3866"/>
                    <a:pt x="9431" y="3854"/>
                    <a:pt x="9430" y="3842"/>
                  </a:cubicBezTo>
                  <a:lnTo>
                    <a:pt x="14550" y="2162"/>
                  </a:lnTo>
                  <a:lnTo>
                    <a:pt x="14446" y="1852"/>
                  </a:lnTo>
                  <a:cubicBezTo>
                    <a:pt x="14429" y="1842"/>
                    <a:pt x="14381" y="1840"/>
                    <a:pt x="14318" y="1860"/>
                  </a:cubicBezTo>
                  <a:lnTo>
                    <a:pt x="10246" y="3168"/>
                  </a:lnTo>
                  <a:cubicBezTo>
                    <a:pt x="10016" y="3258"/>
                    <a:pt x="9910" y="3500"/>
                    <a:pt x="9732" y="3553"/>
                  </a:cubicBezTo>
                  <a:lnTo>
                    <a:pt x="9376" y="3669"/>
                  </a:lnTo>
                  <a:cubicBezTo>
                    <a:pt x="9302" y="3538"/>
                    <a:pt x="9161" y="3450"/>
                    <a:pt x="8999" y="3450"/>
                  </a:cubicBezTo>
                  <a:cubicBezTo>
                    <a:pt x="8877" y="3450"/>
                    <a:pt x="8767" y="3500"/>
                    <a:pt x="8688" y="3580"/>
                  </a:cubicBezTo>
                  <a:lnTo>
                    <a:pt x="4548" y="0"/>
                  </a:lnTo>
                  <a:close/>
                  <a:moveTo>
                    <a:pt x="3441" y="2282"/>
                  </a:moveTo>
                  <a:lnTo>
                    <a:pt x="2877" y="2292"/>
                  </a:lnTo>
                  <a:lnTo>
                    <a:pt x="2855" y="3634"/>
                  </a:lnTo>
                  <a:lnTo>
                    <a:pt x="51" y="3790"/>
                  </a:lnTo>
                  <a:cubicBezTo>
                    <a:pt x="4" y="3796"/>
                    <a:pt x="0" y="3861"/>
                    <a:pt x="44" y="3875"/>
                  </a:cubicBezTo>
                  <a:lnTo>
                    <a:pt x="1536" y="3968"/>
                  </a:lnTo>
                  <a:lnTo>
                    <a:pt x="1517" y="4190"/>
                  </a:lnTo>
                  <a:lnTo>
                    <a:pt x="1519" y="4314"/>
                  </a:lnTo>
                  <a:lnTo>
                    <a:pt x="509" y="4347"/>
                  </a:lnTo>
                  <a:lnTo>
                    <a:pt x="1520" y="4394"/>
                  </a:lnTo>
                  <a:lnTo>
                    <a:pt x="1521" y="4461"/>
                  </a:lnTo>
                  <a:lnTo>
                    <a:pt x="1671" y="4463"/>
                  </a:lnTo>
                  <a:lnTo>
                    <a:pt x="1678" y="4394"/>
                  </a:lnTo>
                  <a:lnTo>
                    <a:pt x="2768" y="4361"/>
                  </a:lnTo>
                  <a:lnTo>
                    <a:pt x="1686" y="4316"/>
                  </a:lnTo>
                  <a:lnTo>
                    <a:pt x="1701" y="4187"/>
                  </a:lnTo>
                  <a:lnTo>
                    <a:pt x="1689" y="3977"/>
                  </a:lnTo>
                  <a:lnTo>
                    <a:pt x="2848" y="4049"/>
                  </a:lnTo>
                  <a:lnTo>
                    <a:pt x="2826" y="5376"/>
                  </a:lnTo>
                  <a:lnTo>
                    <a:pt x="3421" y="5366"/>
                  </a:lnTo>
                  <a:lnTo>
                    <a:pt x="3430" y="4085"/>
                  </a:lnTo>
                  <a:lnTo>
                    <a:pt x="6456" y="4273"/>
                  </a:lnTo>
                  <a:cubicBezTo>
                    <a:pt x="6319" y="4200"/>
                    <a:pt x="6231" y="4136"/>
                    <a:pt x="6182" y="4099"/>
                  </a:cubicBezTo>
                  <a:lnTo>
                    <a:pt x="6176" y="4095"/>
                  </a:lnTo>
                  <a:lnTo>
                    <a:pt x="6176" y="4088"/>
                  </a:lnTo>
                  <a:lnTo>
                    <a:pt x="6174" y="3588"/>
                  </a:lnTo>
                  <a:lnTo>
                    <a:pt x="6174" y="3581"/>
                  </a:lnTo>
                  <a:lnTo>
                    <a:pt x="6180" y="3577"/>
                  </a:lnTo>
                  <a:cubicBezTo>
                    <a:pt x="6237" y="3537"/>
                    <a:pt x="6311" y="3488"/>
                    <a:pt x="6413" y="3437"/>
                  </a:cubicBezTo>
                  <a:lnTo>
                    <a:pt x="3433" y="3602"/>
                  </a:lnTo>
                  <a:lnTo>
                    <a:pt x="3441" y="2282"/>
                  </a:lnTo>
                  <a:close/>
                  <a:moveTo>
                    <a:pt x="6486" y="3433"/>
                  </a:moveTo>
                  <a:cubicBezTo>
                    <a:pt x="6357" y="3493"/>
                    <a:pt x="6269" y="3550"/>
                    <a:pt x="6202" y="3596"/>
                  </a:cubicBezTo>
                  <a:lnTo>
                    <a:pt x="6205" y="4081"/>
                  </a:lnTo>
                  <a:cubicBezTo>
                    <a:pt x="6261" y="4123"/>
                    <a:pt x="6364" y="4195"/>
                    <a:pt x="6527" y="4277"/>
                  </a:cubicBezTo>
                  <a:cubicBezTo>
                    <a:pt x="6796" y="4394"/>
                    <a:pt x="7357" y="4532"/>
                    <a:pt x="7766" y="4611"/>
                  </a:cubicBezTo>
                  <a:cubicBezTo>
                    <a:pt x="7852" y="4628"/>
                    <a:pt x="7982" y="4649"/>
                    <a:pt x="8136" y="4672"/>
                  </a:cubicBezTo>
                  <a:lnTo>
                    <a:pt x="8130" y="5011"/>
                  </a:lnTo>
                  <a:lnTo>
                    <a:pt x="7983" y="5011"/>
                  </a:lnTo>
                  <a:cubicBezTo>
                    <a:pt x="7898" y="5007"/>
                    <a:pt x="7894" y="5108"/>
                    <a:pt x="7987" y="5107"/>
                  </a:cubicBezTo>
                  <a:lnTo>
                    <a:pt x="8589" y="5108"/>
                  </a:lnTo>
                  <a:lnTo>
                    <a:pt x="8615" y="5012"/>
                  </a:lnTo>
                  <a:lnTo>
                    <a:pt x="8224" y="5011"/>
                  </a:lnTo>
                  <a:lnTo>
                    <a:pt x="8228" y="4686"/>
                  </a:lnTo>
                  <a:cubicBezTo>
                    <a:pt x="8366" y="4705"/>
                    <a:pt x="8524" y="4726"/>
                    <a:pt x="8686" y="4746"/>
                  </a:cubicBezTo>
                  <a:lnTo>
                    <a:pt x="8807" y="4303"/>
                  </a:lnTo>
                  <a:cubicBezTo>
                    <a:pt x="8641" y="4230"/>
                    <a:pt x="8521" y="4069"/>
                    <a:pt x="8521" y="3877"/>
                  </a:cubicBezTo>
                  <a:cubicBezTo>
                    <a:pt x="8521" y="3815"/>
                    <a:pt x="8536" y="3757"/>
                    <a:pt x="8559" y="3703"/>
                  </a:cubicBezTo>
                  <a:lnTo>
                    <a:pt x="8320" y="3493"/>
                  </a:lnTo>
                  <a:cubicBezTo>
                    <a:pt x="8320" y="3493"/>
                    <a:pt x="8320" y="3493"/>
                    <a:pt x="8320" y="3493"/>
                  </a:cubicBezTo>
                  <a:cubicBezTo>
                    <a:pt x="8307" y="3484"/>
                    <a:pt x="8274" y="3470"/>
                    <a:pt x="8233" y="3459"/>
                  </a:cubicBezTo>
                  <a:cubicBezTo>
                    <a:pt x="8191" y="3447"/>
                    <a:pt x="8141" y="3437"/>
                    <a:pt x="8089" y="3426"/>
                  </a:cubicBezTo>
                  <a:cubicBezTo>
                    <a:pt x="8038" y="3415"/>
                    <a:pt x="7986" y="3404"/>
                    <a:pt x="7940" y="3390"/>
                  </a:cubicBezTo>
                  <a:cubicBezTo>
                    <a:pt x="7894" y="3376"/>
                    <a:pt x="7855" y="3361"/>
                    <a:pt x="7824" y="3335"/>
                  </a:cubicBezTo>
                  <a:lnTo>
                    <a:pt x="7824" y="3334"/>
                  </a:lnTo>
                  <a:lnTo>
                    <a:pt x="7594" y="3138"/>
                  </a:lnTo>
                  <a:cubicBezTo>
                    <a:pt x="7268" y="3136"/>
                    <a:pt x="6671" y="3363"/>
                    <a:pt x="6486" y="3433"/>
                  </a:cubicBezTo>
                  <a:close/>
                  <a:moveTo>
                    <a:pt x="7986" y="2615"/>
                  </a:moveTo>
                  <a:cubicBezTo>
                    <a:pt x="7916" y="2623"/>
                    <a:pt x="7918" y="2712"/>
                    <a:pt x="8006" y="2711"/>
                  </a:cubicBezTo>
                  <a:lnTo>
                    <a:pt x="8155" y="2711"/>
                  </a:lnTo>
                  <a:lnTo>
                    <a:pt x="8149" y="3043"/>
                  </a:lnTo>
                  <a:cubicBezTo>
                    <a:pt x="8145" y="3044"/>
                    <a:pt x="8140" y="3045"/>
                    <a:pt x="8135" y="3046"/>
                  </a:cubicBezTo>
                  <a:lnTo>
                    <a:pt x="8687" y="3523"/>
                  </a:lnTo>
                  <a:cubicBezTo>
                    <a:pt x="8771" y="3451"/>
                    <a:pt x="8879" y="3407"/>
                    <a:pt x="8998" y="3407"/>
                  </a:cubicBezTo>
                  <a:cubicBezTo>
                    <a:pt x="9162" y="3407"/>
                    <a:pt x="9305" y="3491"/>
                    <a:pt x="9390" y="3617"/>
                  </a:cubicBezTo>
                  <a:lnTo>
                    <a:pt x="9717" y="3512"/>
                  </a:lnTo>
                  <a:lnTo>
                    <a:pt x="9718" y="3512"/>
                  </a:lnTo>
                  <a:cubicBezTo>
                    <a:pt x="9793" y="3490"/>
                    <a:pt x="9861" y="3423"/>
                    <a:pt x="9939" y="3344"/>
                  </a:cubicBezTo>
                  <a:cubicBezTo>
                    <a:pt x="10016" y="3265"/>
                    <a:pt x="10104" y="3176"/>
                    <a:pt x="10229" y="3127"/>
                  </a:cubicBezTo>
                  <a:lnTo>
                    <a:pt x="10231" y="3127"/>
                  </a:lnTo>
                  <a:lnTo>
                    <a:pt x="10232" y="3126"/>
                  </a:lnTo>
                  <a:lnTo>
                    <a:pt x="11101" y="2847"/>
                  </a:lnTo>
                  <a:cubicBezTo>
                    <a:pt x="11050" y="2845"/>
                    <a:pt x="10999" y="2843"/>
                    <a:pt x="10948" y="2842"/>
                  </a:cubicBezTo>
                  <a:lnTo>
                    <a:pt x="10949" y="2714"/>
                  </a:lnTo>
                  <a:lnTo>
                    <a:pt x="11306" y="2715"/>
                  </a:lnTo>
                  <a:cubicBezTo>
                    <a:pt x="11393" y="2715"/>
                    <a:pt x="11404" y="2619"/>
                    <a:pt x="11308" y="2620"/>
                  </a:cubicBezTo>
                  <a:lnTo>
                    <a:pt x="8001" y="2615"/>
                  </a:lnTo>
                  <a:cubicBezTo>
                    <a:pt x="7996" y="2614"/>
                    <a:pt x="7991" y="2614"/>
                    <a:pt x="7986" y="2615"/>
                  </a:cubicBezTo>
                  <a:close/>
                  <a:moveTo>
                    <a:pt x="8246" y="2711"/>
                  </a:moveTo>
                  <a:lnTo>
                    <a:pt x="10858" y="2714"/>
                  </a:lnTo>
                  <a:lnTo>
                    <a:pt x="10855" y="2840"/>
                  </a:lnTo>
                  <a:cubicBezTo>
                    <a:pt x="10682" y="2838"/>
                    <a:pt x="10510" y="2837"/>
                    <a:pt x="10345" y="2836"/>
                  </a:cubicBezTo>
                  <a:cubicBezTo>
                    <a:pt x="9713" y="2833"/>
                    <a:pt x="9109" y="2901"/>
                    <a:pt x="8441" y="3000"/>
                  </a:cubicBezTo>
                  <a:cubicBezTo>
                    <a:pt x="8375" y="3010"/>
                    <a:pt x="8309" y="3019"/>
                    <a:pt x="8243" y="3029"/>
                  </a:cubicBezTo>
                  <a:lnTo>
                    <a:pt x="8246" y="2711"/>
                  </a:lnTo>
                  <a:close/>
                  <a:moveTo>
                    <a:pt x="12152" y="2993"/>
                  </a:moveTo>
                  <a:lnTo>
                    <a:pt x="12020" y="3036"/>
                  </a:lnTo>
                  <a:cubicBezTo>
                    <a:pt x="12328" y="3233"/>
                    <a:pt x="12505" y="3505"/>
                    <a:pt x="12498" y="3841"/>
                  </a:cubicBezTo>
                  <a:lnTo>
                    <a:pt x="11524" y="3837"/>
                  </a:lnTo>
                  <a:cubicBezTo>
                    <a:pt x="11522" y="3739"/>
                    <a:pt x="11534" y="3426"/>
                    <a:pt x="11410" y="3236"/>
                  </a:cubicBezTo>
                  <a:lnTo>
                    <a:pt x="11314" y="3268"/>
                  </a:lnTo>
                  <a:cubicBezTo>
                    <a:pt x="11326" y="3288"/>
                    <a:pt x="11339" y="3310"/>
                    <a:pt x="11348" y="3334"/>
                  </a:cubicBezTo>
                  <a:cubicBezTo>
                    <a:pt x="11368" y="3383"/>
                    <a:pt x="11374" y="3563"/>
                    <a:pt x="11374" y="3563"/>
                  </a:cubicBezTo>
                  <a:cubicBezTo>
                    <a:pt x="11374" y="3591"/>
                    <a:pt x="11373" y="3649"/>
                    <a:pt x="11324" y="3654"/>
                  </a:cubicBezTo>
                  <a:lnTo>
                    <a:pt x="10996" y="3656"/>
                  </a:lnTo>
                  <a:cubicBezTo>
                    <a:pt x="10955" y="3659"/>
                    <a:pt x="10911" y="3627"/>
                    <a:pt x="10909" y="3571"/>
                  </a:cubicBezTo>
                  <a:lnTo>
                    <a:pt x="10904" y="3403"/>
                  </a:lnTo>
                  <a:lnTo>
                    <a:pt x="9473" y="3872"/>
                  </a:lnTo>
                  <a:cubicBezTo>
                    <a:pt x="9473" y="3874"/>
                    <a:pt x="9473" y="3875"/>
                    <a:pt x="9473" y="3877"/>
                  </a:cubicBezTo>
                  <a:cubicBezTo>
                    <a:pt x="9473" y="4115"/>
                    <a:pt x="9293" y="4310"/>
                    <a:pt x="9061" y="4342"/>
                  </a:cubicBezTo>
                  <a:lnTo>
                    <a:pt x="8971" y="4688"/>
                  </a:lnTo>
                  <a:lnTo>
                    <a:pt x="8972" y="4688"/>
                  </a:lnTo>
                  <a:cubicBezTo>
                    <a:pt x="8967" y="4721"/>
                    <a:pt x="8967" y="4752"/>
                    <a:pt x="8968" y="4781"/>
                  </a:cubicBezTo>
                  <a:cubicBezTo>
                    <a:pt x="9198" y="4807"/>
                    <a:pt x="9433" y="4832"/>
                    <a:pt x="9653" y="4850"/>
                  </a:cubicBezTo>
                  <a:cubicBezTo>
                    <a:pt x="9976" y="4878"/>
                    <a:pt x="10412" y="4900"/>
                    <a:pt x="10848" y="4896"/>
                  </a:cubicBezTo>
                  <a:lnTo>
                    <a:pt x="10845" y="5015"/>
                  </a:lnTo>
                  <a:lnTo>
                    <a:pt x="9008" y="5012"/>
                  </a:lnTo>
                  <a:cubicBezTo>
                    <a:pt x="9015" y="5043"/>
                    <a:pt x="9020" y="5075"/>
                    <a:pt x="9022" y="5109"/>
                  </a:cubicBezTo>
                  <a:lnTo>
                    <a:pt x="11287" y="5112"/>
                  </a:lnTo>
                  <a:cubicBezTo>
                    <a:pt x="11374" y="5111"/>
                    <a:pt x="11375" y="5015"/>
                    <a:pt x="11279" y="5016"/>
                  </a:cubicBezTo>
                  <a:lnTo>
                    <a:pt x="10940" y="5015"/>
                  </a:lnTo>
                  <a:lnTo>
                    <a:pt x="10942" y="4895"/>
                  </a:lnTo>
                  <a:cubicBezTo>
                    <a:pt x="11416" y="4888"/>
                    <a:pt x="11883" y="4848"/>
                    <a:pt x="12199" y="4749"/>
                  </a:cubicBezTo>
                  <a:cubicBezTo>
                    <a:pt x="12752" y="4574"/>
                    <a:pt x="12896" y="4183"/>
                    <a:pt x="12885" y="3855"/>
                  </a:cubicBezTo>
                  <a:cubicBezTo>
                    <a:pt x="12885" y="3605"/>
                    <a:pt x="12812" y="3321"/>
                    <a:pt x="12220" y="3018"/>
                  </a:cubicBezTo>
                  <a:cubicBezTo>
                    <a:pt x="12198" y="3009"/>
                    <a:pt x="12176" y="3001"/>
                    <a:pt x="12152" y="2993"/>
                  </a:cubicBezTo>
                  <a:close/>
                  <a:moveTo>
                    <a:pt x="11520" y="3916"/>
                  </a:moveTo>
                  <a:lnTo>
                    <a:pt x="12503" y="3919"/>
                  </a:lnTo>
                  <a:cubicBezTo>
                    <a:pt x="12518" y="4304"/>
                    <a:pt x="12198" y="4753"/>
                    <a:pt x="11745" y="4782"/>
                  </a:cubicBezTo>
                  <a:cubicBezTo>
                    <a:pt x="11627" y="4785"/>
                    <a:pt x="11500" y="4739"/>
                    <a:pt x="11353" y="4654"/>
                  </a:cubicBezTo>
                  <a:cubicBezTo>
                    <a:pt x="11549" y="4381"/>
                    <a:pt x="11517" y="4144"/>
                    <a:pt x="11520" y="3916"/>
                  </a:cubicBezTo>
                  <a:close/>
                  <a:moveTo>
                    <a:pt x="11313" y="4117"/>
                  </a:moveTo>
                  <a:cubicBezTo>
                    <a:pt x="11378" y="4114"/>
                    <a:pt x="11378" y="4218"/>
                    <a:pt x="11357" y="4309"/>
                  </a:cubicBezTo>
                  <a:cubicBezTo>
                    <a:pt x="11329" y="4412"/>
                    <a:pt x="11293" y="4529"/>
                    <a:pt x="11250" y="4578"/>
                  </a:cubicBezTo>
                  <a:cubicBezTo>
                    <a:pt x="11206" y="4627"/>
                    <a:pt x="11065" y="4610"/>
                    <a:pt x="11009" y="4608"/>
                  </a:cubicBezTo>
                  <a:cubicBezTo>
                    <a:pt x="10922" y="4585"/>
                    <a:pt x="10882" y="4545"/>
                    <a:pt x="10880" y="4494"/>
                  </a:cubicBezTo>
                  <a:cubicBezTo>
                    <a:pt x="10879" y="4444"/>
                    <a:pt x="10887" y="4225"/>
                    <a:pt x="10887" y="4225"/>
                  </a:cubicBezTo>
                  <a:cubicBezTo>
                    <a:pt x="10888" y="4153"/>
                    <a:pt x="10937" y="4121"/>
                    <a:pt x="10986" y="4119"/>
                  </a:cubicBezTo>
                  <a:lnTo>
                    <a:pt x="11313" y="4117"/>
                  </a:lnTo>
                  <a:close/>
                </a:path>
              </a:pathLst>
            </a:custGeom>
            <a:solidFill>
              <a:schemeClr val="tx1"/>
            </a:solidFill>
            <a:ln w="3175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E"/>
            </a:p>
          </p:txBody>
        </p:sp>
        <p:sp>
          <p:nvSpPr>
            <p:cNvPr id="71" name="Freeform 33"/>
            <p:cNvSpPr>
              <a:spLocks noEditPoints="1"/>
            </p:cNvSpPr>
            <p:nvPr/>
          </p:nvSpPr>
          <p:spPr bwMode="auto">
            <a:xfrm rot="5400000">
              <a:off x="7273926" y="2095500"/>
              <a:ext cx="920750" cy="1042988"/>
            </a:xfrm>
            <a:custGeom>
              <a:avLst/>
              <a:gdLst>
                <a:gd name="T0" fmla="*/ 8969 w 18311"/>
                <a:gd name="T1" fmla="*/ 554 h 16006"/>
                <a:gd name="T2" fmla="*/ 5056 w 18311"/>
                <a:gd name="T3" fmla="*/ 1680 h 16006"/>
                <a:gd name="T4" fmla="*/ 5170 w 18311"/>
                <a:gd name="T5" fmla="*/ 2949 h 16006"/>
                <a:gd name="T6" fmla="*/ 8113 w 18311"/>
                <a:gd name="T7" fmla="*/ 8319 h 16006"/>
                <a:gd name="T8" fmla="*/ 6697 w 18311"/>
                <a:gd name="T9" fmla="*/ 8108 h 16006"/>
                <a:gd name="T10" fmla="*/ 6135 w 18311"/>
                <a:gd name="T11" fmla="*/ 7365 h 16006"/>
                <a:gd name="T12" fmla="*/ 5555 w 18311"/>
                <a:gd name="T13" fmla="*/ 8179 h 16006"/>
                <a:gd name="T14" fmla="*/ 901 w 18311"/>
                <a:gd name="T15" fmla="*/ 9042 h 16006"/>
                <a:gd name="T16" fmla="*/ 179 w 18311"/>
                <a:gd name="T17" fmla="*/ 7696 h 16006"/>
                <a:gd name="T18" fmla="*/ 451 w 18311"/>
                <a:gd name="T19" fmla="*/ 12594 h 16006"/>
                <a:gd name="T20" fmla="*/ 5428 w 18311"/>
                <a:gd name="T21" fmla="*/ 11116 h 16006"/>
                <a:gd name="T22" fmla="*/ 5684 w 18311"/>
                <a:gd name="T23" fmla="*/ 12884 h 16006"/>
                <a:gd name="T24" fmla="*/ 6895 w 18311"/>
                <a:gd name="T25" fmla="*/ 12342 h 16006"/>
                <a:gd name="T26" fmla="*/ 8136 w 18311"/>
                <a:gd name="T27" fmla="*/ 11117 h 16006"/>
                <a:gd name="T28" fmla="*/ 9846 w 18311"/>
                <a:gd name="T29" fmla="*/ 14320 h 16006"/>
                <a:gd name="T30" fmla="*/ 11472 w 18311"/>
                <a:gd name="T31" fmla="*/ 11061 h 16006"/>
                <a:gd name="T32" fmla="*/ 11672 w 18311"/>
                <a:gd name="T33" fmla="*/ 12788 h 16006"/>
                <a:gd name="T34" fmla="*/ 12940 w 18311"/>
                <a:gd name="T35" fmla="*/ 12261 h 16006"/>
                <a:gd name="T36" fmla="*/ 17443 w 18311"/>
                <a:gd name="T37" fmla="*/ 10804 h 16006"/>
                <a:gd name="T38" fmla="*/ 18303 w 18311"/>
                <a:gd name="T39" fmla="*/ 9994 h 16006"/>
                <a:gd name="T40" fmla="*/ 17576 w 18311"/>
                <a:gd name="T41" fmla="*/ 8692 h 16006"/>
                <a:gd name="T42" fmla="*/ 12966 w 18311"/>
                <a:gd name="T43" fmla="*/ 8360 h 16006"/>
                <a:gd name="T44" fmla="*/ 12720 w 18311"/>
                <a:gd name="T45" fmla="*/ 7789 h 16006"/>
                <a:gd name="T46" fmla="*/ 11604 w 18311"/>
                <a:gd name="T47" fmla="*/ 7760 h 16006"/>
                <a:gd name="T48" fmla="*/ 11354 w 18311"/>
                <a:gd name="T49" fmla="*/ 8261 h 16006"/>
                <a:gd name="T50" fmla="*/ 9509 w 18311"/>
                <a:gd name="T51" fmla="*/ 3314 h 16006"/>
                <a:gd name="T52" fmla="*/ 13317 w 18311"/>
                <a:gd name="T53" fmla="*/ 2422 h 16006"/>
                <a:gd name="T54" fmla="*/ 9187 w 18311"/>
                <a:gd name="T55" fmla="*/ 1248 h 16006"/>
                <a:gd name="T56" fmla="*/ 9076 w 18311"/>
                <a:gd name="T57" fmla="*/ 0 h 16006"/>
                <a:gd name="T58" fmla="*/ 10159 w 18311"/>
                <a:gd name="T59" fmla="*/ 11037 h 16006"/>
                <a:gd name="T60" fmla="*/ 8742 w 18311"/>
                <a:gd name="T61" fmla="*/ 11884 h 16006"/>
                <a:gd name="T62" fmla="*/ 8590 w 18311"/>
                <a:gd name="T63" fmla="*/ 10694 h 16006"/>
                <a:gd name="T64" fmla="*/ 11912 w 18311"/>
                <a:gd name="T65" fmla="*/ 12885 h 16006"/>
                <a:gd name="T66" fmla="*/ 10669 w 18311"/>
                <a:gd name="T67" fmla="*/ 12984 h 16006"/>
                <a:gd name="T68" fmla="*/ 11929 w 18311"/>
                <a:gd name="T69" fmla="*/ 13035 h 16006"/>
                <a:gd name="T70" fmla="*/ 12514 w 18311"/>
                <a:gd name="T71" fmla="*/ 13033 h 16006"/>
                <a:gd name="T72" fmla="*/ 13855 w 18311"/>
                <a:gd name="T73" fmla="*/ 12970 h 16006"/>
                <a:gd name="T74" fmla="*/ 12527 w 18311"/>
                <a:gd name="T75" fmla="*/ 12885 h 16006"/>
                <a:gd name="T76" fmla="*/ 5874 w 18311"/>
                <a:gd name="T77" fmla="*/ 12942 h 16006"/>
                <a:gd name="T78" fmla="*/ 4543 w 18311"/>
                <a:gd name="T79" fmla="*/ 13070 h 16006"/>
                <a:gd name="T80" fmla="*/ 5890 w 18311"/>
                <a:gd name="T81" fmla="*/ 13120 h 16006"/>
                <a:gd name="T82" fmla="*/ 6470 w 18311"/>
                <a:gd name="T83" fmla="*/ 13117 h 16006"/>
                <a:gd name="T84" fmla="*/ 7729 w 18311"/>
                <a:gd name="T85" fmla="*/ 13056 h 16006"/>
                <a:gd name="T86" fmla="*/ 6489 w 18311"/>
                <a:gd name="T87" fmla="*/ 12942 h 16006"/>
                <a:gd name="T88" fmla="*/ 9834 w 18311"/>
                <a:gd name="T89" fmla="*/ 14377 h 16006"/>
                <a:gd name="T90" fmla="*/ 9225 w 18311"/>
                <a:gd name="T91" fmla="*/ 16006 h 160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8311" h="16006">
                  <a:moveTo>
                    <a:pt x="9076" y="0"/>
                  </a:moveTo>
                  <a:cubicBezTo>
                    <a:pt x="9076" y="0"/>
                    <a:pt x="8976" y="378"/>
                    <a:pt x="8969" y="554"/>
                  </a:cubicBezTo>
                  <a:lnTo>
                    <a:pt x="8948" y="1263"/>
                  </a:lnTo>
                  <a:cubicBezTo>
                    <a:pt x="8772" y="1282"/>
                    <a:pt x="5742" y="1602"/>
                    <a:pt x="5056" y="1680"/>
                  </a:cubicBezTo>
                  <a:cubicBezTo>
                    <a:pt x="4981" y="1917"/>
                    <a:pt x="4871" y="2493"/>
                    <a:pt x="4871" y="2493"/>
                  </a:cubicBezTo>
                  <a:cubicBezTo>
                    <a:pt x="4846" y="2699"/>
                    <a:pt x="4903" y="2933"/>
                    <a:pt x="5170" y="2949"/>
                  </a:cubicBezTo>
                  <a:lnTo>
                    <a:pt x="8695" y="3315"/>
                  </a:lnTo>
                  <a:cubicBezTo>
                    <a:pt x="8475" y="4888"/>
                    <a:pt x="8220" y="6868"/>
                    <a:pt x="8113" y="8319"/>
                  </a:cubicBezTo>
                  <a:lnTo>
                    <a:pt x="6952" y="8322"/>
                  </a:lnTo>
                  <a:cubicBezTo>
                    <a:pt x="6883" y="8297"/>
                    <a:pt x="6783" y="8190"/>
                    <a:pt x="6697" y="8108"/>
                  </a:cubicBezTo>
                  <a:cubicBezTo>
                    <a:pt x="6687" y="7947"/>
                    <a:pt x="6681" y="7838"/>
                    <a:pt x="6681" y="7838"/>
                  </a:cubicBezTo>
                  <a:cubicBezTo>
                    <a:pt x="6658" y="7634"/>
                    <a:pt x="6488" y="7446"/>
                    <a:pt x="6135" y="7365"/>
                  </a:cubicBezTo>
                  <a:cubicBezTo>
                    <a:pt x="5853" y="7433"/>
                    <a:pt x="5561" y="7674"/>
                    <a:pt x="5569" y="7880"/>
                  </a:cubicBezTo>
                  <a:cubicBezTo>
                    <a:pt x="5569" y="7880"/>
                    <a:pt x="5564" y="8004"/>
                    <a:pt x="5555" y="8179"/>
                  </a:cubicBezTo>
                  <a:cubicBezTo>
                    <a:pt x="5481" y="8340"/>
                    <a:pt x="5341" y="8422"/>
                    <a:pt x="5341" y="8422"/>
                  </a:cubicBezTo>
                  <a:cubicBezTo>
                    <a:pt x="3581" y="8554"/>
                    <a:pt x="901" y="9042"/>
                    <a:pt x="901" y="9042"/>
                  </a:cubicBezTo>
                  <a:lnTo>
                    <a:pt x="742" y="8952"/>
                  </a:lnTo>
                  <a:cubicBezTo>
                    <a:pt x="613" y="8380"/>
                    <a:pt x="407" y="8013"/>
                    <a:pt x="179" y="7696"/>
                  </a:cubicBezTo>
                  <a:cubicBezTo>
                    <a:pt x="136" y="7976"/>
                    <a:pt x="1" y="8968"/>
                    <a:pt x="8" y="10226"/>
                  </a:cubicBezTo>
                  <a:cubicBezTo>
                    <a:pt x="23" y="11042"/>
                    <a:pt x="0" y="11879"/>
                    <a:pt x="451" y="12594"/>
                  </a:cubicBezTo>
                  <a:cubicBezTo>
                    <a:pt x="691" y="12238"/>
                    <a:pt x="838" y="11563"/>
                    <a:pt x="870" y="11014"/>
                  </a:cubicBezTo>
                  <a:lnTo>
                    <a:pt x="5428" y="11116"/>
                  </a:lnTo>
                  <a:lnTo>
                    <a:pt x="5427" y="12328"/>
                  </a:lnTo>
                  <a:cubicBezTo>
                    <a:pt x="5417" y="12630"/>
                    <a:pt x="5477" y="12843"/>
                    <a:pt x="5684" y="12884"/>
                  </a:cubicBezTo>
                  <a:cubicBezTo>
                    <a:pt x="5847" y="12889"/>
                    <a:pt x="6446" y="12926"/>
                    <a:pt x="6695" y="12855"/>
                  </a:cubicBezTo>
                  <a:cubicBezTo>
                    <a:pt x="6854" y="12805"/>
                    <a:pt x="6923" y="12718"/>
                    <a:pt x="6895" y="12342"/>
                  </a:cubicBezTo>
                  <a:lnTo>
                    <a:pt x="6876" y="11122"/>
                  </a:lnTo>
                  <a:lnTo>
                    <a:pt x="8136" y="11117"/>
                  </a:lnTo>
                  <a:cubicBezTo>
                    <a:pt x="8205" y="12111"/>
                    <a:pt x="8333" y="13310"/>
                    <a:pt x="8571" y="14323"/>
                  </a:cubicBezTo>
                  <a:lnTo>
                    <a:pt x="9846" y="14320"/>
                  </a:lnTo>
                  <a:cubicBezTo>
                    <a:pt x="10067" y="13280"/>
                    <a:pt x="10156" y="12055"/>
                    <a:pt x="10200" y="11055"/>
                  </a:cubicBezTo>
                  <a:lnTo>
                    <a:pt x="11472" y="11061"/>
                  </a:lnTo>
                  <a:lnTo>
                    <a:pt x="11473" y="12275"/>
                  </a:lnTo>
                  <a:cubicBezTo>
                    <a:pt x="11445" y="12651"/>
                    <a:pt x="11513" y="12738"/>
                    <a:pt x="11672" y="12788"/>
                  </a:cubicBezTo>
                  <a:cubicBezTo>
                    <a:pt x="11921" y="12859"/>
                    <a:pt x="12520" y="12822"/>
                    <a:pt x="12684" y="12817"/>
                  </a:cubicBezTo>
                  <a:cubicBezTo>
                    <a:pt x="12890" y="12776"/>
                    <a:pt x="12950" y="12563"/>
                    <a:pt x="12940" y="12261"/>
                  </a:cubicBezTo>
                  <a:lnTo>
                    <a:pt x="12926" y="11038"/>
                  </a:lnTo>
                  <a:lnTo>
                    <a:pt x="17443" y="10804"/>
                  </a:lnTo>
                  <a:cubicBezTo>
                    <a:pt x="17478" y="11349"/>
                    <a:pt x="17623" y="12011"/>
                    <a:pt x="17860" y="12362"/>
                  </a:cubicBezTo>
                  <a:cubicBezTo>
                    <a:pt x="18311" y="11647"/>
                    <a:pt x="18288" y="10810"/>
                    <a:pt x="18303" y="9994"/>
                  </a:cubicBezTo>
                  <a:cubicBezTo>
                    <a:pt x="18311" y="8736"/>
                    <a:pt x="18175" y="7744"/>
                    <a:pt x="18132" y="7464"/>
                  </a:cubicBezTo>
                  <a:cubicBezTo>
                    <a:pt x="17909" y="7776"/>
                    <a:pt x="17705" y="8136"/>
                    <a:pt x="17576" y="8692"/>
                  </a:cubicBezTo>
                  <a:lnTo>
                    <a:pt x="17370" y="8830"/>
                  </a:lnTo>
                  <a:cubicBezTo>
                    <a:pt x="17370" y="8830"/>
                    <a:pt x="14726" y="8414"/>
                    <a:pt x="12966" y="8360"/>
                  </a:cubicBezTo>
                  <a:cubicBezTo>
                    <a:pt x="12966" y="8360"/>
                    <a:pt x="12818" y="8274"/>
                    <a:pt x="12746" y="8104"/>
                  </a:cubicBezTo>
                  <a:cubicBezTo>
                    <a:pt x="12738" y="8012"/>
                    <a:pt x="12720" y="7789"/>
                    <a:pt x="12720" y="7789"/>
                  </a:cubicBezTo>
                  <a:cubicBezTo>
                    <a:pt x="12670" y="7489"/>
                    <a:pt x="12450" y="7380"/>
                    <a:pt x="12168" y="7312"/>
                  </a:cubicBezTo>
                  <a:cubicBezTo>
                    <a:pt x="11815" y="7393"/>
                    <a:pt x="11627" y="7556"/>
                    <a:pt x="11604" y="7760"/>
                  </a:cubicBezTo>
                  <a:cubicBezTo>
                    <a:pt x="11604" y="7760"/>
                    <a:pt x="11600" y="7880"/>
                    <a:pt x="11593" y="8061"/>
                  </a:cubicBezTo>
                  <a:cubicBezTo>
                    <a:pt x="11511" y="8141"/>
                    <a:pt x="11419" y="8237"/>
                    <a:pt x="11354" y="8261"/>
                  </a:cubicBezTo>
                  <a:lnTo>
                    <a:pt x="10174" y="8257"/>
                  </a:lnTo>
                  <a:cubicBezTo>
                    <a:pt x="10044" y="6805"/>
                    <a:pt x="9757" y="4862"/>
                    <a:pt x="9509" y="3314"/>
                  </a:cubicBezTo>
                  <a:lnTo>
                    <a:pt x="13018" y="2878"/>
                  </a:lnTo>
                  <a:cubicBezTo>
                    <a:pt x="13285" y="2863"/>
                    <a:pt x="13342" y="2629"/>
                    <a:pt x="13317" y="2422"/>
                  </a:cubicBezTo>
                  <a:cubicBezTo>
                    <a:pt x="13317" y="2422"/>
                    <a:pt x="13182" y="1832"/>
                    <a:pt x="13106" y="1595"/>
                  </a:cubicBezTo>
                  <a:cubicBezTo>
                    <a:pt x="12420" y="1516"/>
                    <a:pt x="9362" y="1263"/>
                    <a:pt x="9187" y="1248"/>
                  </a:cubicBezTo>
                  <a:lnTo>
                    <a:pt x="9178" y="556"/>
                  </a:lnTo>
                  <a:cubicBezTo>
                    <a:pt x="9178" y="397"/>
                    <a:pt x="9076" y="0"/>
                    <a:pt x="9076" y="0"/>
                  </a:cubicBezTo>
                  <a:close/>
                  <a:moveTo>
                    <a:pt x="9775" y="10684"/>
                  </a:moveTo>
                  <a:cubicBezTo>
                    <a:pt x="10213" y="10684"/>
                    <a:pt x="10159" y="11037"/>
                    <a:pt x="10159" y="11037"/>
                  </a:cubicBezTo>
                  <a:cubicBezTo>
                    <a:pt x="10184" y="11435"/>
                    <a:pt x="9866" y="11873"/>
                    <a:pt x="9695" y="11884"/>
                  </a:cubicBezTo>
                  <a:lnTo>
                    <a:pt x="8742" y="11884"/>
                  </a:lnTo>
                  <a:cubicBezTo>
                    <a:pt x="8596" y="11884"/>
                    <a:pt x="8202" y="11495"/>
                    <a:pt x="8202" y="11117"/>
                  </a:cubicBezTo>
                  <a:cubicBezTo>
                    <a:pt x="8202" y="11117"/>
                    <a:pt x="8197" y="10699"/>
                    <a:pt x="8590" y="10694"/>
                  </a:cubicBezTo>
                  <a:lnTo>
                    <a:pt x="9775" y="10684"/>
                  </a:lnTo>
                  <a:close/>
                  <a:moveTo>
                    <a:pt x="11912" y="12885"/>
                  </a:moveTo>
                  <a:cubicBezTo>
                    <a:pt x="11913" y="12917"/>
                    <a:pt x="11916" y="12948"/>
                    <a:pt x="11920" y="12979"/>
                  </a:cubicBezTo>
                  <a:lnTo>
                    <a:pt x="10669" y="12984"/>
                  </a:lnTo>
                  <a:lnTo>
                    <a:pt x="10669" y="13041"/>
                  </a:lnTo>
                  <a:lnTo>
                    <a:pt x="11929" y="13035"/>
                  </a:lnTo>
                  <a:cubicBezTo>
                    <a:pt x="11997" y="13388"/>
                    <a:pt x="12227" y="13650"/>
                    <a:pt x="12227" y="13650"/>
                  </a:cubicBezTo>
                  <a:cubicBezTo>
                    <a:pt x="12227" y="13650"/>
                    <a:pt x="12459" y="13390"/>
                    <a:pt x="12514" y="13033"/>
                  </a:cubicBezTo>
                  <a:lnTo>
                    <a:pt x="13855" y="13027"/>
                  </a:lnTo>
                  <a:lnTo>
                    <a:pt x="13855" y="12970"/>
                  </a:lnTo>
                  <a:lnTo>
                    <a:pt x="12521" y="12976"/>
                  </a:lnTo>
                  <a:cubicBezTo>
                    <a:pt x="12524" y="12946"/>
                    <a:pt x="12527" y="12916"/>
                    <a:pt x="12527" y="12885"/>
                  </a:cubicBezTo>
                  <a:lnTo>
                    <a:pt x="11912" y="12885"/>
                  </a:lnTo>
                  <a:close/>
                  <a:moveTo>
                    <a:pt x="5874" y="12942"/>
                  </a:moveTo>
                  <a:cubicBezTo>
                    <a:pt x="5874" y="12983"/>
                    <a:pt x="5876" y="13024"/>
                    <a:pt x="5881" y="13064"/>
                  </a:cubicBezTo>
                  <a:lnTo>
                    <a:pt x="4543" y="13070"/>
                  </a:lnTo>
                  <a:lnTo>
                    <a:pt x="4543" y="13126"/>
                  </a:lnTo>
                  <a:lnTo>
                    <a:pt x="5890" y="13120"/>
                  </a:lnTo>
                  <a:cubicBezTo>
                    <a:pt x="5951" y="13474"/>
                    <a:pt x="6177" y="13731"/>
                    <a:pt x="6177" y="13731"/>
                  </a:cubicBezTo>
                  <a:cubicBezTo>
                    <a:pt x="6177" y="13731"/>
                    <a:pt x="6403" y="13476"/>
                    <a:pt x="6470" y="13117"/>
                  </a:cubicBezTo>
                  <a:lnTo>
                    <a:pt x="7729" y="13112"/>
                  </a:lnTo>
                  <a:lnTo>
                    <a:pt x="7729" y="13056"/>
                  </a:lnTo>
                  <a:lnTo>
                    <a:pt x="6480" y="13061"/>
                  </a:lnTo>
                  <a:cubicBezTo>
                    <a:pt x="6485" y="13022"/>
                    <a:pt x="6488" y="12982"/>
                    <a:pt x="6489" y="12942"/>
                  </a:cubicBezTo>
                  <a:lnTo>
                    <a:pt x="5874" y="12942"/>
                  </a:lnTo>
                  <a:close/>
                  <a:moveTo>
                    <a:pt x="9834" y="14377"/>
                  </a:moveTo>
                  <a:lnTo>
                    <a:pt x="8584" y="14379"/>
                  </a:lnTo>
                  <a:cubicBezTo>
                    <a:pt x="8744" y="15045"/>
                    <a:pt x="8953" y="15625"/>
                    <a:pt x="9225" y="16006"/>
                  </a:cubicBezTo>
                  <a:cubicBezTo>
                    <a:pt x="9496" y="15608"/>
                    <a:pt x="9691" y="15031"/>
                    <a:pt x="9834" y="14377"/>
                  </a:cubicBezTo>
                  <a:close/>
                </a:path>
              </a:pathLst>
            </a:custGeom>
            <a:solidFill>
              <a:schemeClr val="tx1"/>
            </a:solidFill>
            <a:ln w="3175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IE"/>
            </a:p>
          </p:txBody>
        </p:sp>
      </p:grpSp>
      <p:sp>
        <p:nvSpPr>
          <p:cNvPr id="72" name="Rectangle 71"/>
          <p:cNvSpPr/>
          <p:nvPr/>
        </p:nvSpPr>
        <p:spPr>
          <a:xfrm>
            <a:off x="2641600" y="3282950"/>
            <a:ext cx="6553200" cy="26543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83" name="Freeform 5"/>
          <p:cNvSpPr>
            <a:spLocks noEditPoints="1"/>
          </p:cNvSpPr>
          <p:nvPr/>
        </p:nvSpPr>
        <p:spPr bwMode="auto">
          <a:xfrm>
            <a:off x="3538538" y="3813175"/>
            <a:ext cx="1049337" cy="269875"/>
          </a:xfrm>
          <a:custGeom>
            <a:avLst/>
            <a:gdLst>
              <a:gd name="T0" fmla="*/ 0 w 19593"/>
              <a:gd name="T1" fmla="*/ 157 h 5043"/>
              <a:gd name="T2" fmla="*/ 6792 w 19593"/>
              <a:gd name="T3" fmla="*/ 278 h 5043"/>
              <a:gd name="T4" fmla="*/ 7199 w 19593"/>
              <a:gd name="T5" fmla="*/ 784 h 5043"/>
              <a:gd name="T6" fmla="*/ 5711 w 19593"/>
              <a:gd name="T7" fmla="*/ 1169 h 5043"/>
              <a:gd name="T8" fmla="*/ 5282 w 19593"/>
              <a:gd name="T9" fmla="*/ 1538 h 5043"/>
              <a:gd name="T10" fmla="*/ 8714 w 19593"/>
              <a:gd name="T11" fmla="*/ 2424 h 5043"/>
              <a:gd name="T12" fmla="*/ 11044 w 19593"/>
              <a:gd name="T13" fmla="*/ 2624 h 5043"/>
              <a:gd name="T14" fmla="*/ 11214 w 19593"/>
              <a:gd name="T15" fmla="*/ 2187 h 5043"/>
              <a:gd name="T16" fmla="*/ 10221 w 19593"/>
              <a:gd name="T17" fmla="*/ 1302 h 5043"/>
              <a:gd name="T18" fmla="*/ 7968 w 19593"/>
              <a:gd name="T19" fmla="*/ 911 h 5043"/>
              <a:gd name="T20" fmla="*/ 7783 w 19593"/>
              <a:gd name="T21" fmla="*/ 578 h 5043"/>
              <a:gd name="T22" fmla="*/ 8040 w 19593"/>
              <a:gd name="T23" fmla="*/ 197 h 5043"/>
              <a:gd name="T24" fmla="*/ 7992 w 19593"/>
              <a:gd name="T25" fmla="*/ 113 h 5043"/>
              <a:gd name="T26" fmla="*/ 18306 w 19593"/>
              <a:gd name="T27" fmla="*/ 1070 h 5043"/>
              <a:gd name="T28" fmla="*/ 11241 w 19593"/>
              <a:gd name="T29" fmla="*/ 2187 h 5043"/>
              <a:gd name="T30" fmla="*/ 11051 w 19593"/>
              <a:gd name="T31" fmla="*/ 2651 h 5043"/>
              <a:gd name="T32" fmla="*/ 8706 w 19593"/>
              <a:gd name="T33" fmla="*/ 2451 h 5043"/>
              <a:gd name="T34" fmla="*/ 5280 w 19593"/>
              <a:gd name="T35" fmla="*/ 1566 h 5043"/>
              <a:gd name="T36" fmla="*/ 2427 w 19593"/>
              <a:gd name="T37" fmla="*/ 3014 h 5043"/>
              <a:gd name="T38" fmla="*/ 4756 w 19593"/>
              <a:gd name="T39" fmla="*/ 4335 h 5043"/>
              <a:gd name="T40" fmla="*/ 4672 w 19593"/>
              <a:gd name="T41" fmla="*/ 4504 h 5043"/>
              <a:gd name="T42" fmla="*/ 8831 w 19593"/>
              <a:gd name="T43" fmla="*/ 5039 h 5043"/>
              <a:gd name="T44" fmla="*/ 8617 w 19593"/>
              <a:gd name="T45" fmla="*/ 4104 h 5043"/>
              <a:gd name="T46" fmla="*/ 12023 w 19593"/>
              <a:gd name="T47" fmla="*/ 3417 h 5043"/>
              <a:gd name="T48" fmla="*/ 17894 w 19593"/>
              <a:gd name="T49" fmla="*/ 3883 h 5043"/>
              <a:gd name="T50" fmla="*/ 18497 w 19593"/>
              <a:gd name="T51" fmla="*/ 3553 h 5043"/>
              <a:gd name="T52" fmla="*/ 19593 w 19593"/>
              <a:gd name="T53" fmla="*/ 272 h 5043"/>
              <a:gd name="T54" fmla="*/ 18239 w 19593"/>
              <a:gd name="T55" fmla="*/ 1163 h 5043"/>
              <a:gd name="T56" fmla="*/ 16538 w 19593"/>
              <a:gd name="T57" fmla="*/ 2268 h 5043"/>
              <a:gd name="T58" fmla="*/ 4116 w 19593"/>
              <a:gd name="T59" fmla="*/ 1778 h 5043"/>
              <a:gd name="T60" fmla="*/ 2887 w 19593"/>
              <a:gd name="T61" fmla="*/ 2766 h 5043"/>
              <a:gd name="T62" fmla="*/ 18933 w 19593"/>
              <a:gd name="T63" fmla="*/ 2382 h 5043"/>
              <a:gd name="T64" fmla="*/ 18815 w 19593"/>
              <a:gd name="T65" fmla="*/ 1822 h 5043"/>
              <a:gd name="T66" fmla="*/ 4997 w 19593"/>
              <a:gd name="T67" fmla="*/ 2340 h 5043"/>
              <a:gd name="T68" fmla="*/ 4041 w 19593"/>
              <a:gd name="T69" fmla="*/ 2969 h 5043"/>
              <a:gd name="T70" fmla="*/ 6475 w 19593"/>
              <a:gd name="T71" fmla="*/ 2026 h 5043"/>
              <a:gd name="T72" fmla="*/ 5086 w 19593"/>
              <a:gd name="T73" fmla="*/ 2930 h 5043"/>
              <a:gd name="T74" fmla="*/ 18901 w 19593"/>
              <a:gd name="T75" fmla="*/ 2678 h 5043"/>
              <a:gd name="T76" fmla="*/ 18696 w 19593"/>
              <a:gd name="T77" fmla="*/ 2701 h 5043"/>
              <a:gd name="T78" fmla="*/ 17833 w 19593"/>
              <a:gd name="T79" fmla="*/ 3780 h 5043"/>
              <a:gd name="T80" fmla="*/ 17297 w 19593"/>
              <a:gd name="T81" fmla="*/ 2878 h 5043"/>
              <a:gd name="T82" fmla="*/ 3166 w 19593"/>
              <a:gd name="T83" fmla="*/ 3157 h 5043"/>
              <a:gd name="T84" fmla="*/ 3500 w 19593"/>
              <a:gd name="T85" fmla="*/ 3307 h 5043"/>
              <a:gd name="T86" fmla="*/ 2684 w 19593"/>
              <a:gd name="T87" fmla="*/ 3612 h 5043"/>
              <a:gd name="T88" fmla="*/ 3042 w 19593"/>
              <a:gd name="T89" fmla="*/ 3156 h 5043"/>
              <a:gd name="T90" fmla="*/ 4380 w 19593"/>
              <a:gd name="T91" fmla="*/ 3713 h 5043"/>
              <a:gd name="T92" fmla="*/ 3789 w 19593"/>
              <a:gd name="T93" fmla="*/ 3494 h 5043"/>
              <a:gd name="T94" fmla="*/ 8414 w 19593"/>
              <a:gd name="T95" fmla="*/ 4875 h 5043"/>
              <a:gd name="T96" fmla="*/ 7548 w 19593"/>
              <a:gd name="T97" fmla="*/ 4264 h 5043"/>
              <a:gd name="T98" fmla="*/ 6167 w 19593"/>
              <a:gd name="T99" fmla="*/ 4876 h 5043"/>
              <a:gd name="T100" fmla="*/ 5108 w 19593"/>
              <a:gd name="T101" fmla="*/ 4346 h 50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9593" h="5043">
                <a:moveTo>
                  <a:pt x="7469" y="0"/>
                </a:moveTo>
                <a:cubicBezTo>
                  <a:pt x="7227" y="0"/>
                  <a:pt x="6978" y="78"/>
                  <a:pt x="6864" y="119"/>
                </a:cubicBezTo>
                <a:lnTo>
                  <a:pt x="0" y="157"/>
                </a:lnTo>
                <a:lnTo>
                  <a:pt x="0" y="242"/>
                </a:lnTo>
                <a:lnTo>
                  <a:pt x="6796" y="204"/>
                </a:lnTo>
                <a:lnTo>
                  <a:pt x="6792" y="278"/>
                </a:lnTo>
                <a:lnTo>
                  <a:pt x="7141" y="271"/>
                </a:lnTo>
                <a:lnTo>
                  <a:pt x="7141" y="620"/>
                </a:lnTo>
                <a:lnTo>
                  <a:pt x="7199" y="784"/>
                </a:lnTo>
                <a:lnTo>
                  <a:pt x="7203" y="923"/>
                </a:lnTo>
                <a:cubicBezTo>
                  <a:pt x="6896" y="932"/>
                  <a:pt x="6593" y="945"/>
                  <a:pt x="6328" y="966"/>
                </a:cubicBezTo>
                <a:cubicBezTo>
                  <a:pt x="5986" y="1012"/>
                  <a:pt x="5842" y="1074"/>
                  <a:pt x="5711" y="1169"/>
                </a:cubicBezTo>
                <a:cubicBezTo>
                  <a:pt x="5554" y="1284"/>
                  <a:pt x="5396" y="1389"/>
                  <a:pt x="5279" y="1538"/>
                </a:cubicBezTo>
                <a:lnTo>
                  <a:pt x="5280" y="1538"/>
                </a:lnTo>
                <a:lnTo>
                  <a:pt x="5282" y="1538"/>
                </a:lnTo>
                <a:cubicBezTo>
                  <a:pt x="5284" y="1538"/>
                  <a:pt x="5585" y="1548"/>
                  <a:pt x="5943" y="1569"/>
                </a:cubicBezTo>
                <a:cubicBezTo>
                  <a:pt x="6301" y="1590"/>
                  <a:pt x="6713" y="1622"/>
                  <a:pt x="6931" y="1665"/>
                </a:cubicBezTo>
                <a:cubicBezTo>
                  <a:pt x="7455" y="1769"/>
                  <a:pt x="8098" y="2243"/>
                  <a:pt x="8714" y="2424"/>
                </a:cubicBezTo>
                <a:cubicBezTo>
                  <a:pt x="9146" y="2551"/>
                  <a:pt x="9594" y="2648"/>
                  <a:pt x="10043" y="2651"/>
                </a:cubicBezTo>
                <a:cubicBezTo>
                  <a:pt x="10196" y="2652"/>
                  <a:pt x="10404" y="2656"/>
                  <a:pt x="10596" y="2654"/>
                </a:cubicBezTo>
                <a:cubicBezTo>
                  <a:pt x="10787" y="2652"/>
                  <a:pt x="10962" y="2644"/>
                  <a:pt x="11044" y="2624"/>
                </a:cubicBezTo>
                <a:cubicBezTo>
                  <a:pt x="11081" y="2614"/>
                  <a:pt x="11121" y="2600"/>
                  <a:pt x="11152" y="2580"/>
                </a:cubicBezTo>
                <a:cubicBezTo>
                  <a:pt x="11182" y="2559"/>
                  <a:pt x="11204" y="2533"/>
                  <a:pt x="11212" y="2502"/>
                </a:cubicBezTo>
                <a:cubicBezTo>
                  <a:pt x="11227" y="2434"/>
                  <a:pt x="11224" y="2309"/>
                  <a:pt x="11214" y="2187"/>
                </a:cubicBezTo>
                <a:cubicBezTo>
                  <a:pt x="11210" y="2138"/>
                  <a:pt x="11172" y="2032"/>
                  <a:pt x="11118" y="1986"/>
                </a:cubicBezTo>
                <a:cubicBezTo>
                  <a:pt x="10957" y="1856"/>
                  <a:pt x="10498" y="1646"/>
                  <a:pt x="10244" y="1494"/>
                </a:cubicBezTo>
                <a:cubicBezTo>
                  <a:pt x="10223" y="1442"/>
                  <a:pt x="10223" y="1375"/>
                  <a:pt x="10221" y="1302"/>
                </a:cubicBezTo>
                <a:cubicBezTo>
                  <a:pt x="9868" y="1232"/>
                  <a:pt x="9362" y="1260"/>
                  <a:pt x="9362" y="1260"/>
                </a:cubicBezTo>
                <a:cubicBezTo>
                  <a:pt x="9362" y="1260"/>
                  <a:pt x="9261" y="1091"/>
                  <a:pt x="9108" y="923"/>
                </a:cubicBezTo>
                <a:cubicBezTo>
                  <a:pt x="8952" y="916"/>
                  <a:pt x="8501" y="908"/>
                  <a:pt x="7968" y="911"/>
                </a:cubicBezTo>
                <a:cubicBezTo>
                  <a:pt x="7888" y="911"/>
                  <a:pt x="7803" y="913"/>
                  <a:pt x="7720" y="914"/>
                </a:cubicBezTo>
                <a:lnTo>
                  <a:pt x="7712" y="791"/>
                </a:lnTo>
                <a:lnTo>
                  <a:pt x="7783" y="578"/>
                </a:lnTo>
                <a:lnTo>
                  <a:pt x="7776" y="278"/>
                </a:lnTo>
                <a:lnTo>
                  <a:pt x="8040" y="271"/>
                </a:lnTo>
                <a:lnTo>
                  <a:pt x="8040" y="197"/>
                </a:lnTo>
                <a:lnTo>
                  <a:pt x="15395" y="156"/>
                </a:lnTo>
                <a:lnTo>
                  <a:pt x="15395" y="71"/>
                </a:lnTo>
                <a:lnTo>
                  <a:pt x="7992" y="113"/>
                </a:lnTo>
                <a:cubicBezTo>
                  <a:pt x="7907" y="74"/>
                  <a:pt x="7712" y="0"/>
                  <a:pt x="7469" y="0"/>
                </a:cubicBezTo>
                <a:close/>
                <a:moveTo>
                  <a:pt x="18867" y="272"/>
                </a:moveTo>
                <a:lnTo>
                  <a:pt x="18306" y="1070"/>
                </a:lnTo>
                <a:cubicBezTo>
                  <a:pt x="18046" y="905"/>
                  <a:pt x="17736" y="809"/>
                  <a:pt x="17403" y="809"/>
                </a:cubicBezTo>
                <a:cubicBezTo>
                  <a:pt x="16539" y="809"/>
                  <a:pt x="15826" y="1453"/>
                  <a:pt x="15768" y="2274"/>
                </a:cubicBezTo>
                <a:cubicBezTo>
                  <a:pt x="14381" y="2268"/>
                  <a:pt x="12629" y="2193"/>
                  <a:pt x="11241" y="2187"/>
                </a:cubicBezTo>
                <a:cubicBezTo>
                  <a:pt x="11252" y="2309"/>
                  <a:pt x="11257" y="2433"/>
                  <a:pt x="11240" y="2508"/>
                </a:cubicBezTo>
                <a:cubicBezTo>
                  <a:pt x="11231" y="2549"/>
                  <a:pt x="11202" y="2580"/>
                  <a:pt x="11167" y="2603"/>
                </a:cubicBezTo>
                <a:cubicBezTo>
                  <a:pt x="11133" y="2625"/>
                  <a:pt x="11090" y="2641"/>
                  <a:pt x="11051" y="2651"/>
                </a:cubicBezTo>
                <a:cubicBezTo>
                  <a:pt x="10962" y="2673"/>
                  <a:pt x="10788" y="2680"/>
                  <a:pt x="10596" y="2682"/>
                </a:cubicBezTo>
                <a:cubicBezTo>
                  <a:pt x="10404" y="2684"/>
                  <a:pt x="10195" y="2680"/>
                  <a:pt x="10042" y="2679"/>
                </a:cubicBezTo>
                <a:cubicBezTo>
                  <a:pt x="9589" y="2676"/>
                  <a:pt x="9139" y="2578"/>
                  <a:pt x="8706" y="2451"/>
                </a:cubicBezTo>
                <a:cubicBezTo>
                  <a:pt x="8083" y="2268"/>
                  <a:pt x="7438" y="1794"/>
                  <a:pt x="6925" y="1692"/>
                </a:cubicBezTo>
                <a:cubicBezTo>
                  <a:pt x="6712" y="1650"/>
                  <a:pt x="6299" y="1618"/>
                  <a:pt x="5941" y="1597"/>
                </a:cubicBezTo>
                <a:cubicBezTo>
                  <a:pt x="5583" y="1576"/>
                  <a:pt x="5280" y="1566"/>
                  <a:pt x="5280" y="1566"/>
                </a:cubicBezTo>
                <a:cubicBezTo>
                  <a:pt x="5001" y="1561"/>
                  <a:pt x="4748" y="1566"/>
                  <a:pt x="4499" y="1594"/>
                </a:cubicBezTo>
                <a:cubicBezTo>
                  <a:pt x="4279" y="1620"/>
                  <a:pt x="4053" y="1748"/>
                  <a:pt x="3899" y="1865"/>
                </a:cubicBezTo>
                <a:cubicBezTo>
                  <a:pt x="3415" y="2234"/>
                  <a:pt x="2922" y="2629"/>
                  <a:pt x="2427" y="3014"/>
                </a:cubicBezTo>
                <a:cubicBezTo>
                  <a:pt x="2313" y="3104"/>
                  <a:pt x="2184" y="3247"/>
                  <a:pt x="2195" y="3392"/>
                </a:cubicBezTo>
                <a:cubicBezTo>
                  <a:pt x="2207" y="3538"/>
                  <a:pt x="2372" y="3703"/>
                  <a:pt x="2735" y="3885"/>
                </a:cubicBezTo>
                <a:cubicBezTo>
                  <a:pt x="3098" y="4066"/>
                  <a:pt x="4252" y="4294"/>
                  <a:pt x="4756" y="4335"/>
                </a:cubicBezTo>
                <a:cubicBezTo>
                  <a:pt x="4793" y="4338"/>
                  <a:pt x="4839" y="4340"/>
                  <a:pt x="4891" y="4342"/>
                </a:cubicBezTo>
                <a:lnTo>
                  <a:pt x="4818" y="4619"/>
                </a:lnTo>
                <a:lnTo>
                  <a:pt x="4672" y="4504"/>
                </a:lnTo>
                <a:lnTo>
                  <a:pt x="4366" y="4500"/>
                </a:lnTo>
                <a:cubicBezTo>
                  <a:pt x="4366" y="4500"/>
                  <a:pt x="5100" y="5020"/>
                  <a:pt x="5206" y="5031"/>
                </a:cubicBezTo>
                <a:cubicBezTo>
                  <a:pt x="6128" y="5043"/>
                  <a:pt x="8831" y="5039"/>
                  <a:pt x="8831" y="5039"/>
                </a:cubicBezTo>
                <a:lnTo>
                  <a:pt x="8831" y="4868"/>
                </a:lnTo>
                <a:lnTo>
                  <a:pt x="8603" y="4868"/>
                </a:lnTo>
                <a:lnTo>
                  <a:pt x="8617" y="4104"/>
                </a:lnTo>
                <a:cubicBezTo>
                  <a:pt x="8794" y="4069"/>
                  <a:pt x="8950" y="4031"/>
                  <a:pt x="9050" y="3992"/>
                </a:cubicBezTo>
                <a:cubicBezTo>
                  <a:pt x="9352" y="3871"/>
                  <a:pt x="9783" y="3705"/>
                  <a:pt x="10077" y="3649"/>
                </a:cubicBezTo>
                <a:cubicBezTo>
                  <a:pt x="10400" y="3589"/>
                  <a:pt x="11440" y="3489"/>
                  <a:pt x="12023" y="3417"/>
                </a:cubicBezTo>
                <a:cubicBezTo>
                  <a:pt x="12860" y="3327"/>
                  <a:pt x="14462" y="3169"/>
                  <a:pt x="15905" y="3022"/>
                </a:cubicBezTo>
                <a:cubicBezTo>
                  <a:pt x="16161" y="3573"/>
                  <a:pt x="16737" y="3955"/>
                  <a:pt x="17403" y="3955"/>
                </a:cubicBezTo>
                <a:cubicBezTo>
                  <a:pt x="17574" y="3955"/>
                  <a:pt x="17739" y="3930"/>
                  <a:pt x="17894" y="3883"/>
                </a:cubicBezTo>
                <a:lnTo>
                  <a:pt x="17925" y="3934"/>
                </a:lnTo>
                <a:lnTo>
                  <a:pt x="18531" y="3877"/>
                </a:lnTo>
                <a:lnTo>
                  <a:pt x="18497" y="3553"/>
                </a:lnTo>
                <a:cubicBezTo>
                  <a:pt x="18831" y="3266"/>
                  <a:pt x="19041" y="2848"/>
                  <a:pt x="19041" y="2382"/>
                </a:cubicBezTo>
                <a:cubicBezTo>
                  <a:pt x="19041" y="2136"/>
                  <a:pt x="18983" y="1904"/>
                  <a:pt x="18878" y="1697"/>
                </a:cubicBezTo>
                <a:lnTo>
                  <a:pt x="19593" y="272"/>
                </a:lnTo>
                <a:lnTo>
                  <a:pt x="18867" y="272"/>
                </a:lnTo>
                <a:close/>
                <a:moveTo>
                  <a:pt x="17403" y="927"/>
                </a:moveTo>
                <a:cubicBezTo>
                  <a:pt x="17712" y="927"/>
                  <a:pt x="17999" y="1014"/>
                  <a:pt x="18239" y="1163"/>
                </a:cubicBezTo>
                <a:lnTo>
                  <a:pt x="17512" y="2196"/>
                </a:lnTo>
                <a:cubicBezTo>
                  <a:pt x="17286" y="2197"/>
                  <a:pt x="16985" y="2199"/>
                  <a:pt x="16812" y="2199"/>
                </a:cubicBezTo>
                <a:cubicBezTo>
                  <a:pt x="16745" y="2223"/>
                  <a:pt x="16648" y="2266"/>
                  <a:pt x="16538" y="2268"/>
                </a:cubicBezTo>
                <a:cubicBezTo>
                  <a:pt x="16332" y="2273"/>
                  <a:pt x="16110" y="2275"/>
                  <a:pt x="15879" y="2274"/>
                </a:cubicBezTo>
                <a:cubicBezTo>
                  <a:pt x="15936" y="1523"/>
                  <a:pt x="16592" y="927"/>
                  <a:pt x="17403" y="927"/>
                </a:cubicBezTo>
                <a:close/>
                <a:moveTo>
                  <a:pt x="4116" y="1778"/>
                </a:moveTo>
                <a:cubicBezTo>
                  <a:pt x="4167" y="1815"/>
                  <a:pt x="4254" y="1932"/>
                  <a:pt x="4298" y="1975"/>
                </a:cubicBezTo>
                <a:cubicBezTo>
                  <a:pt x="4242" y="2091"/>
                  <a:pt x="3761" y="2962"/>
                  <a:pt x="3664" y="3058"/>
                </a:cubicBezTo>
                <a:cubicBezTo>
                  <a:pt x="3548" y="3017"/>
                  <a:pt x="2998" y="2833"/>
                  <a:pt x="2887" y="2766"/>
                </a:cubicBezTo>
                <a:cubicBezTo>
                  <a:pt x="3063" y="2612"/>
                  <a:pt x="3997" y="1854"/>
                  <a:pt x="4116" y="1778"/>
                </a:cubicBezTo>
                <a:close/>
                <a:moveTo>
                  <a:pt x="18815" y="1822"/>
                </a:moveTo>
                <a:cubicBezTo>
                  <a:pt x="18890" y="1995"/>
                  <a:pt x="18933" y="2184"/>
                  <a:pt x="18933" y="2382"/>
                </a:cubicBezTo>
                <a:cubicBezTo>
                  <a:pt x="18933" y="2448"/>
                  <a:pt x="18928" y="2512"/>
                  <a:pt x="18919" y="2575"/>
                </a:cubicBezTo>
                <a:cubicBezTo>
                  <a:pt x="18846" y="2561"/>
                  <a:pt x="18711" y="2550"/>
                  <a:pt x="18454" y="2542"/>
                </a:cubicBezTo>
                <a:lnTo>
                  <a:pt x="18815" y="1822"/>
                </a:lnTo>
                <a:close/>
                <a:moveTo>
                  <a:pt x="4543" y="2018"/>
                </a:moveTo>
                <a:cubicBezTo>
                  <a:pt x="4742" y="2016"/>
                  <a:pt x="4927" y="2022"/>
                  <a:pt x="5083" y="2022"/>
                </a:cubicBezTo>
                <a:cubicBezTo>
                  <a:pt x="5064" y="2101"/>
                  <a:pt x="5033" y="2230"/>
                  <a:pt x="4997" y="2340"/>
                </a:cubicBezTo>
                <a:cubicBezTo>
                  <a:pt x="4938" y="2552"/>
                  <a:pt x="4887" y="2711"/>
                  <a:pt x="4755" y="3049"/>
                </a:cubicBezTo>
                <a:cubicBezTo>
                  <a:pt x="4490" y="3051"/>
                  <a:pt x="4179" y="3049"/>
                  <a:pt x="4106" y="3051"/>
                </a:cubicBezTo>
                <a:cubicBezTo>
                  <a:pt x="4059" y="3053"/>
                  <a:pt x="4036" y="3016"/>
                  <a:pt x="4041" y="2969"/>
                </a:cubicBezTo>
                <a:cubicBezTo>
                  <a:pt x="4223" y="2603"/>
                  <a:pt x="4493" y="2117"/>
                  <a:pt x="4543" y="2018"/>
                </a:cubicBezTo>
                <a:close/>
                <a:moveTo>
                  <a:pt x="6072" y="2026"/>
                </a:moveTo>
                <a:cubicBezTo>
                  <a:pt x="6299" y="2025"/>
                  <a:pt x="6475" y="2026"/>
                  <a:pt x="6475" y="2026"/>
                </a:cubicBezTo>
                <a:lnTo>
                  <a:pt x="6446" y="2644"/>
                </a:lnTo>
                <a:cubicBezTo>
                  <a:pt x="6446" y="2644"/>
                  <a:pt x="6423" y="2910"/>
                  <a:pt x="6231" y="2925"/>
                </a:cubicBezTo>
                <a:cubicBezTo>
                  <a:pt x="5888" y="2925"/>
                  <a:pt x="5426" y="2928"/>
                  <a:pt x="5086" y="2930"/>
                </a:cubicBezTo>
                <a:cubicBezTo>
                  <a:pt x="5166" y="2608"/>
                  <a:pt x="5275" y="2274"/>
                  <a:pt x="5360" y="2031"/>
                </a:cubicBezTo>
                <a:cubicBezTo>
                  <a:pt x="5567" y="2027"/>
                  <a:pt x="5846" y="2026"/>
                  <a:pt x="6072" y="2026"/>
                </a:cubicBezTo>
                <a:close/>
                <a:moveTo>
                  <a:pt x="18901" y="2678"/>
                </a:moveTo>
                <a:cubicBezTo>
                  <a:pt x="18839" y="2962"/>
                  <a:pt x="18691" y="3216"/>
                  <a:pt x="18483" y="3414"/>
                </a:cubicBezTo>
                <a:lnTo>
                  <a:pt x="18413" y="2737"/>
                </a:lnTo>
                <a:cubicBezTo>
                  <a:pt x="18508" y="2724"/>
                  <a:pt x="18600" y="2712"/>
                  <a:pt x="18696" y="2701"/>
                </a:cubicBezTo>
                <a:cubicBezTo>
                  <a:pt x="18791" y="2692"/>
                  <a:pt x="18855" y="2685"/>
                  <a:pt x="18901" y="2678"/>
                </a:cubicBezTo>
                <a:close/>
                <a:moveTo>
                  <a:pt x="17297" y="2878"/>
                </a:moveTo>
                <a:lnTo>
                  <a:pt x="17833" y="3780"/>
                </a:lnTo>
                <a:cubicBezTo>
                  <a:pt x="17697" y="3818"/>
                  <a:pt x="17552" y="3838"/>
                  <a:pt x="17403" y="3838"/>
                </a:cubicBezTo>
                <a:cubicBezTo>
                  <a:pt x="16792" y="3838"/>
                  <a:pt x="16269" y="3499"/>
                  <a:pt x="16023" y="3010"/>
                </a:cubicBezTo>
                <a:cubicBezTo>
                  <a:pt x="16476" y="2964"/>
                  <a:pt x="16911" y="2919"/>
                  <a:pt x="17297" y="2878"/>
                </a:cubicBezTo>
                <a:close/>
                <a:moveTo>
                  <a:pt x="3042" y="3156"/>
                </a:moveTo>
                <a:cubicBezTo>
                  <a:pt x="3071" y="3156"/>
                  <a:pt x="3098" y="3156"/>
                  <a:pt x="3119" y="3156"/>
                </a:cubicBezTo>
                <a:cubicBezTo>
                  <a:pt x="3147" y="3157"/>
                  <a:pt x="3166" y="3157"/>
                  <a:pt x="3166" y="3157"/>
                </a:cubicBezTo>
                <a:cubicBezTo>
                  <a:pt x="3166" y="3157"/>
                  <a:pt x="3180" y="3157"/>
                  <a:pt x="3202" y="3156"/>
                </a:cubicBezTo>
                <a:cubicBezTo>
                  <a:pt x="3268" y="3155"/>
                  <a:pt x="3405" y="3155"/>
                  <a:pt x="3439" y="3180"/>
                </a:cubicBezTo>
                <a:cubicBezTo>
                  <a:pt x="3487" y="3216"/>
                  <a:pt x="3499" y="3252"/>
                  <a:pt x="3500" y="3307"/>
                </a:cubicBezTo>
                <a:cubicBezTo>
                  <a:pt x="3500" y="3383"/>
                  <a:pt x="3182" y="3865"/>
                  <a:pt x="3182" y="3865"/>
                </a:cubicBezTo>
                <a:cubicBezTo>
                  <a:pt x="3182" y="3865"/>
                  <a:pt x="3027" y="3853"/>
                  <a:pt x="2957" y="3821"/>
                </a:cubicBezTo>
                <a:cubicBezTo>
                  <a:pt x="2853" y="3774"/>
                  <a:pt x="2740" y="3712"/>
                  <a:pt x="2684" y="3612"/>
                </a:cubicBezTo>
                <a:cubicBezTo>
                  <a:pt x="2656" y="3563"/>
                  <a:pt x="2669" y="3488"/>
                  <a:pt x="2665" y="3442"/>
                </a:cubicBezTo>
                <a:cubicBezTo>
                  <a:pt x="2680" y="3343"/>
                  <a:pt x="2750" y="3215"/>
                  <a:pt x="2837" y="3168"/>
                </a:cubicBezTo>
                <a:cubicBezTo>
                  <a:pt x="2855" y="3159"/>
                  <a:pt x="2956" y="3157"/>
                  <a:pt x="3042" y="3156"/>
                </a:cubicBezTo>
                <a:close/>
                <a:moveTo>
                  <a:pt x="3926" y="3204"/>
                </a:moveTo>
                <a:cubicBezTo>
                  <a:pt x="4173" y="3207"/>
                  <a:pt x="4508" y="3204"/>
                  <a:pt x="4719" y="3204"/>
                </a:cubicBezTo>
                <a:cubicBezTo>
                  <a:pt x="4663" y="3452"/>
                  <a:pt x="4577" y="3688"/>
                  <a:pt x="4380" y="3713"/>
                </a:cubicBezTo>
                <a:cubicBezTo>
                  <a:pt x="4234" y="3720"/>
                  <a:pt x="4009" y="3714"/>
                  <a:pt x="3924" y="3709"/>
                </a:cubicBezTo>
                <a:cubicBezTo>
                  <a:pt x="3845" y="3705"/>
                  <a:pt x="3826" y="3679"/>
                  <a:pt x="3794" y="3643"/>
                </a:cubicBezTo>
                <a:cubicBezTo>
                  <a:pt x="3762" y="3608"/>
                  <a:pt x="3772" y="3544"/>
                  <a:pt x="3789" y="3494"/>
                </a:cubicBezTo>
                <a:cubicBezTo>
                  <a:pt x="3821" y="3400"/>
                  <a:pt x="3926" y="3204"/>
                  <a:pt x="3926" y="3204"/>
                </a:cubicBezTo>
                <a:close/>
                <a:moveTo>
                  <a:pt x="8405" y="4142"/>
                </a:moveTo>
                <a:lnTo>
                  <a:pt x="8414" y="4875"/>
                </a:lnTo>
                <a:lnTo>
                  <a:pt x="6358" y="4882"/>
                </a:lnTo>
                <a:lnTo>
                  <a:pt x="6356" y="4327"/>
                </a:lnTo>
                <a:cubicBezTo>
                  <a:pt x="6893" y="4310"/>
                  <a:pt x="7390" y="4285"/>
                  <a:pt x="7548" y="4264"/>
                </a:cubicBezTo>
                <a:cubicBezTo>
                  <a:pt x="7756" y="4237"/>
                  <a:pt x="8093" y="4194"/>
                  <a:pt x="8405" y="4142"/>
                </a:cubicBezTo>
                <a:close/>
                <a:moveTo>
                  <a:pt x="6163" y="4332"/>
                </a:moveTo>
                <a:lnTo>
                  <a:pt x="6167" y="4876"/>
                </a:lnTo>
                <a:cubicBezTo>
                  <a:pt x="6167" y="4876"/>
                  <a:pt x="5626" y="4883"/>
                  <a:pt x="5271" y="4878"/>
                </a:cubicBezTo>
                <a:cubicBezTo>
                  <a:pt x="5211" y="4863"/>
                  <a:pt x="5126" y="4822"/>
                  <a:pt x="4958" y="4708"/>
                </a:cubicBezTo>
                <a:cubicBezTo>
                  <a:pt x="5005" y="4570"/>
                  <a:pt x="5062" y="4441"/>
                  <a:pt x="5108" y="4346"/>
                </a:cubicBezTo>
                <a:cubicBezTo>
                  <a:pt x="5396" y="4349"/>
                  <a:pt x="5781" y="4343"/>
                  <a:pt x="6163" y="4332"/>
                </a:cubicBezTo>
                <a:close/>
              </a:path>
            </a:pathLst>
          </a:custGeom>
          <a:solidFill>
            <a:schemeClr val="bg1"/>
          </a:solidFill>
          <a:ln w="31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E"/>
          </a:p>
        </p:txBody>
      </p:sp>
      <p:sp>
        <p:nvSpPr>
          <p:cNvPr id="84" name="Freeform 9"/>
          <p:cNvSpPr>
            <a:spLocks noEditPoints="1"/>
          </p:cNvSpPr>
          <p:nvPr/>
        </p:nvSpPr>
        <p:spPr bwMode="auto">
          <a:xfrm>
            <a:off x="3538540" y="4933949"/>
            <a:ext cx="1047750" cy="252412"/>
          </a:xfrm>
          <a:custGeom>
            <a:avLst/>
            <a:gdLst>
              <a:gd name="T0" fmla="*/ 14282 w 18183"/>
              <a:gd name="T1" fmla="*/ 2156 h 4379"/>
              <a:gd name="T2" fmla="*/ 9438 w 18183"/>
              <a:gd name="T3" fmla="*/ 1946 h 4379"/>
              <a:gd name="T4" fmla="*/ 4637 w 18183"/>
              <a:gd name="T5" fmla="*/ 2508 h 4379"/>
              <a:gd name="T6" fmla="*/ 0 w 18183"/>
              <a:gd name="T7" fmla="*/ 3596 h 4379"/>
              <a:gd name="T8" fmla="*/ 9609 w 18183"/>
              <a:gd name="T9" fmla="*/ 4263 h 4379"/>
              <a:gd name="T10" fmla="*/ 17452 w 18183"/>
              <a:gd name="T11" fmla="*/ 3615 h 4379"/>
              <a:gd name="T12" fmla="*/ 16940 w 18183"/>
              <a:gd name="T13" fmla="*/ 2714 h 4379"/>
              <a:gd name="T14" fmla="*/ 5497 w 18183"/>
              <a:gd name="T15" fmla="*/ 2550 h 4379"/>
              <a:gd name="T16" fmla="*/ 6180 w 18183"/>
              <a:gd name="T17" fmla="*/ 1917 h 4379"/>
              <a:gd name="T18" fmla="*/ 7469 w 18183"/>
              <a:gd name="T19" fmla="*/ 2632 h 4379"/>
              <a:gd name="T20" fmla="*/ 9556 w 18183"/>
              <a:gd name="T21" fmla="*/ 2895 h 4379"/>
              <a:gd name="T22" fmla="*/ 9613 w 18183"/>
              <a:gd name="T23" fmla="*/ 2953 h 4379"/>
              <a:gd name="T24" fmla="*/ 9795 w 18183"/>
              <a:gd name="T25" fmla="*/ 3861 h 4379"/>
              <a:gd name="T26" fmla="*/ 8555 w 18183"/>
              <a:gd name="T27" fmla="*/ 4125 h 4379"/>
              <a:gd name="T28" fmla="*/ 6385 w 18183"/>
              <a:gd name="T29" fmla="*/ 4183 h 4379"/>
              <a:gd name="T30" fmla="*/ 3752 w 18183"/>
              <a:gd name="T31" fmla="*/ 4075 h 4379"/>
              <a:gd name="T32" fmla="*/ 2864 w 18183"/>
              <a:gd name="T33" fmla="*/ 3726 h 4379"/>
              <a:gd name="T34" fmla="*/ 2654 w 18183"/>
              <a:gd name="T35" fmla="*/ 3636 h 4379"/>
              <a:gd name="T36" fmla="*/ 2544 w 18183"/>
              <a:gd name="T37" fmla="*/ 3468 h 4379"/>
              <a:gd name="T38" fmla="*/ 2855 w 18183"/>
              <a:gd name="T39" fmla="*/ 3243 h 4379"/>
              <a:gd name="T40" fmla="*/ 3952 w 18183"/>
              <a:gd name="T41" fmla="*/ 2935 h 4379"/>
              <a:gd name="T42" fmla="*/ 4011 w 18183"/>
              <a:gd name="T43" fmla="*/ 2692 h 4379"/>
              <a:gd name="T44" fmla="*/ 4820 w 18183"/>
              <a:gd name="T45" fmla="*/ 2547 h 4379"/>
              <a:gd name="T46" fmla="*/ 5728 w 18183"/>
              <a:gd name="T47" fmla="*/ 2604 h 4379"/>
              <a:gd name="T48" fmla="*/ 4034 w 18183"/>
              <a:gd name="T49" fmla="*/ 2744 h 4379"/>
              <a:gd name="T50" fmla="*/ 3993 w 18183"/>
              <a:gd name="T51" fmla="*/ 2895 h 4379"/>
              <a:gd name="T52" fmla="*/ 4265 w 18183"/>
              <a:gd name="T53" fmla="*/ 3029 h 4379"/>
              <a:gd name="T54" fmla="*/ 5647 w 18183"/>
              <a:gd name="T55" fmla="*/ 3314 h 4379"/>
              <a:gd name="T56" fmla="*/ 5465 w 18183"/>
              <a:gd name="T57" fmla="*/ 3728 h 4379"/>
              <a:gd name="T58" fmla="*/ 5773 w 18183"/>
              <a:gd name="T59" fmla="*/ 3942 h 4379"/>
              <a:gd name="T60" fmla="*/ 8664 w 18183"/>
              <a:gd name="T61" fmla="*/ 4031 h 4379"/>
              <a:gd name="T62" fmla="*/ 8059 w 18183"/>
              <a:gd name="T63" fmla="*/ 3400 h 4379"/>
              <a:gd name="T64" fmla="*/ 6946 w 18183"/>
              <a:gd name="T65" fmla="*/ 2643 h 4379"/>
              <a:gd name="T66" fmla="*/ 3414 w 18183"/>
              <a:gd name="T67" fmla="*/ 3177 h 4379"/>
              <a:gd name="T68" fmla="*/ 2874 w 18183"/>
              <a:gd name="T69" fmla="*/ 3296 h 4379"/>
              <a:gd name="T70" fmla="*/ 2600 w 18183"/>
              <a:gd name="T71" fmla="*/ 3473 h 4379"/>
              <a:gd name="T72" fmla="*/ 2879 w 18183"/>
              <a:gd name="T73" fmla="*/ 3671 h 4379"/>
              <a:gd name="T74" fmla="*/ 3414 w 18183"/>
              <a:gd name="T75" fmla="*/ 3799 h 4379"/>
              <a:gd name="T76" fmla="*/ 4534 w 18183"/>
              <a:gd name="T77" fmla="*/ 4109 h 4379"/>
              <a:gd name="T78" fmla="*/ 6445 w 18183"/>
              <a:gd name="T79" fmla="*/ 4092 h 4379"/>
              <a:gd name="T80" fmla="*/ 5427 w 18183"/>
              <a:gd name="T81" fmla="*/ 3836 h 4379"/>
              <a:gd name="T82" fmla="*/ 5579 w 18183"/>
              <a:gd name="T83" fmla="*/ 3368 h 4379"/>
              <a:gd name="T84" fmla="*/ 14511 w 18183"/>
              <a:gd name="T85" fmla="*/ 3290 h 4379"/>
              <a:gd name="T86" fmla="*/ 14222 w 18183"/>
              <a:gd name="T87" fmla="*/ 3376 h 4379"/>
              <a:gd name="T88" fmla="*/ 8147 w 18183"/>
              <a:gd name="T89" fmla="*/ 3424 h 4379"/>
              <a:gd name="T90" fmla="*/ 8759 w 18183"/>
              <a:gd name="T91" fmla="*/ 4058 h 4379"/>
              <a:gd name="T92" fmla="*/ 8199 w 18183"/>
              <a:gd name="T93" fmla="*/ 3422 h 43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8183" h="4379">
                <a:moveTo>
                  <a:pt x="18183" y="0"/>
                </a:moveTo>
                <a:lnTo>
                  <a:pt x="16631" y="9"/>
                </a:lnTo>
                <a:cubicBezTo>
                  <a:pt x="16631" y="9"/>
                  <a:pt x="14383" y="2075"/>
                  <a:pt x="14282" y="2156"/>
                </a:cubicBezTo>
                <a:cubicBezTo>
                  <a:pt x="14182" y="2237"/>
                  <a:pt x="13870" y="2407"/>
                  <a:pt x="13870" y="2407"/>
                </a:cubicBezTo>
                <a:lnTo>
                  <a:pt x="11068" y="2387"/>
                </a:lnTo>
                <a:cubicBezTo>
                  <a:pt x="11068" y="2387"/>
                  <a:pt x="9816" y="2017"/>
                  <a:pt x="9438" y="1946"/>
                </a:cubicBezTo>
                <a:cubicBezTo>
                  <a:pt x="9020" y="1867"/>
                  <a:pt x="7707" y="1725"/>
                  <a:pt x="7405" y="1704"/>
                </a:cubicBezTo>
                <a:cubicBezTo>
                  <a:pt x="7103" y="1684"/>
                  <a:pt x="6165" y="1666"/>
                  <a:pt x="5822" y="1775"/>
                </a:cubicBezTo>
                <a:cubicBezTo>
                  <a:pt x="5385" y="1914"/>
                  <a:pt x="4637" y="2508"/>
                  <a:pt x="4637" y="2508"/>
                </a:cubicBezTo>
                <a:cubicBezTo>
                  <a:pt x="4637" y="2508"/>
                  <a:pt x="3833" y="2541"/>
                  <a:pt x="3174" y="2584"/>
                </a:cubicBezTo>
                <a:cubicBezTo>
                  <a:pt x="2637" y="2619"/>
                  <a:pt x="1968" y="2698"/>
                  <a:pt x="1223" y="2945"/>
                </a:cubicBezTo>
                <a:cubicBezTo>
                  <a:pt x="804" y="3085"/>
                  <a:pt x="273" y="3333"/>
                  <a:pt x="0" y="3596"/>
                </a:cubicBezTo>
                <a:cubicBezTo>
                  <a:pt x="426" y="3917"/>
                  <a:pt x="780" y="3970"/>
                  <a:pt x="1223" y="4071"/>
                </a:cubicBezTo>
                <a:cubicBezTo>
                  <a:pt x="1667" y="4172"/>
                  <a:pt x="2794" y="4304"/>
                  <a:pt x="3925" y="4342"/>
                </a:cubicBezTo>
                <a:cubicBezTo>
                  <a:pt x="5082" y="4379"/>
                  <a:pt x="8843" y="4303"/>
                  <a:pt x="9609" y="4263"/>
                </a:cubicBezTo>
                <a:cubicBezTo>
                  <a:pt x="10375" y="4223"/>
                  <a:pt x="12069" y="4068"/>
                  <a:pt x="13014" y="4058"/>
                </a:cubicBezTo>
                <a:cubicBezTo>
                  <a:pt x="13724" y="4099"/>
                  <a:pt x="14887" y="4299"/>
                  <a:pt x="15123" y="4273"/>
                </a:cubicBezTo>
                <a:cubicBezTo>
                  <a:pt x="15359" y="4247"/>
                  <a:pt x="17448" y="3768"/>
                  <a:pt x="17452" y="3615"/>
                </a:cubicBezTo>
                <a:cubicBezTo>
                  <a:pt x="17456" y="3461"/>
                  <a:pt x="17199" y="3511"/>
                  <a:pt x="16989" y="3337"/>
                </a:cubicBezTo>
                <a:cubicBezTo>
                  <a:pt x="16908" y="3297"/>
                  <a:pt x="16833" y="3153"/>
                  <a:pt x="16833" y="3052"/>
                </a:cubicBezTo>
                <a:cubicBezTo>
                  <a:pt x="16833" y="2951"/>
                  <a:pt x="16940" y="2714"/>
                  <a:pt x="16940" y="2714"/>
                </a:cubicBezTo>
                <a:lnTo>
                  <a:pt x="18183" y="0"/>
                </a:lnTo>
                <a:close/>
                <a:moveTo>
                  <a:pt x="5961" y="1907"/>
                </a:moveTo>
                <a:cubicBezTo>
                  <a:pt x="5805" y="2171"/>
                  <a:pt x="5572" y="2459"/>
                  <a:pt x="5497" y="2550"/>
                </a:cubicBezTo>
                <a:cubicBezTo>
                  <a:pt x="5571" y="2549"/>
                  <a:pt x="5647" y="2548"/>
                  <a:pt x="5728" y="2548"/>
                </a:cubicBezTo>
                <a:cubicBezTo>
                  <a:pt x="5741" y="2548"/>
                  <a:pt x="5755" y="2548"/>
                  <a:pt x="5768" y="2548"/>
                </a:cubicBezTo>
                <a:cubicBezTo>
                  <a:pt x="5797" y="2503"/>
                  <a:pt x="6092" y="2049"/>
                  <a:pt x="6180" y="1917"/>
                </a:cubicBezTo>
                <a:cubicBezTo>
                  <a:pt x="6529" y="1944"/>
                  <a:pt x="6807" y="1977"/>
                  <a:pt x="7230" y="2035"/>
                </a:cubicBezTo>
                <a:cubicBezTo>
                  <a:pt x="7229" y="2239"/>
                  <a:pt x="7225" y="2567"/>
                  <a:pt x="7224" y="2609"/>
                </a:cubicBezTo>
                <a:cubicBezTo>
                  <a:pt x="7313" y="2617"/>
                  <a:pt x="7394" y="2624"/>
                  <a:pt x="7469" y="2632"/>
                </a:cubicBezTo>
                <a:cubicBezTo>
                  <a:pt x="7469" y="2581"/>
                  <a:pt x="7470" y="2231"/>
                  <a:pt x="7476" y="2095"/>
                </a:cubicBezTo>
                <a:cubicBezTo>
                  <a:pt x="8270" y="2213"/>
                  <a:pt x="8996" y="2349"/>
                  <a:pt x="9542" y="2482"/>
                </a:cubicBezTo>
                <a:cubicBezTo>
                  <a:pt x="9541" y="2671"/>
                  <a:pt x="9554" y="2864"/>
                  <a:pt x="9556" y="2895"/>
                </a:cubicBezTo>
                <a:cubicBezTo>
                  <a:pt x="9572" y="2897"/>
                  <a:pt x="9586" y="2899"/>
                  <a:pt x="9602" y="2900"/>
                </a:cubicBezTo>
                <a:lnTo>
                  <a:pt x="9687" y="2909"/>
                </a:lnTo>
                <a:lnTo>
                  <a:pt x="9613" y="2953"/>
                </a:lnTo>
                <a:cubicBezTo>
                  <a:pt x="9167" y="3217"/>
                  <a:pt x="8741" y="3302"/>
                  <a:pt x="8322" y="3388"/>
                </a:cubicBezTo>
                <a:cubicBezTo>
                  <a:pt x="8629" y="3448"/>
                  <a:pt x="9348" y="3600"/>
                  <a:pt x="9756" y="3838"/>
                </a:cubicBezTo>
                <a:lnTo>
                  <a:pt x="9795" y="3861"/>
                </a:lnTo>
                <a:lnTo>
                  <a:pt x="9757" y="3886"/>
                </a:lnTo>
                <a:cubicBezTo>
                  <a:pt x="9646" y="3959"/>
                  <a:pt x="9461" y="4018"/>
                  <a:pt x="9127" y="4082"/>
                </a:cubicBezTo>
                <a:cubicBezTo>
                  <a:pt x="9039" y="4099"/>
                  <a:pt x="8828" y="4113"/>
                  <a:pt x="8555" y="4125"/>
                </a:cubicBezTo>
                <a:cubicBezTo>
                  <a:pt x="8283" y="4138"/>
                  <a:pt x="7951" y="4149"/>
                  <a:pt x="7630" y="4157"/>
                </a:cubicBezTo>
                <a:cubicBezTo>
                  <a:pt x="6987" y="4174"/>
                  <a:pt x="6386" y="4183"/>
                  <a:pt x="6386" y="4183"/>
                </a:cubicBezTo>
                <a:lnTo>
                  <a:pt x="6385" y="4183"/>
                </a:lnTo>
                <a:lnTo>
                  <a:pt x="6384" y="4183"/>
                </a:lnTo>
                <a:cubicBezTo>
                  <a:pt x="5851" y="4163"/>
                  <a:pt x="5133" y="4190"/>
                  <a:pt x="4532" y="4164"/>
                </a:cubicBezTo>
                <a:cubicBezTo>
                  <a:pt x="4231" y="4152"/>
                  <a:pt x="3959" y="4127"/>
                  <a:pt x="3752" y="4075"/>
                </a:cubicBezTo>
                <a:cubicBezTo>
                  <a:pt x="3648" y="4049"/>
                  <a:pt x="3561" y="4017"/>
                  <a:pt x="3494" y="3975"/>
                </a:cubicBezTo>
                <a:cubicBezTo>
                  <a:pt x="3433" y="3937"/>
                  <a:pt x="3391" y="3888"/>
                  <a:pt x="3369" y="3832"/>
                </a:cubicBezTo>
                <a:cubicBezTo>
                  <a:pt x="3223" y="3800"/>
                  <a:pt x="2994" y="3762"/>
                  <a:pt x="2864" y="3726"/>
                </a:cubicBezTo>
                <a:lnTo>
                  <a:pt x="2861" y="3725"/>
                </a:lnTo>
                <a:lnTo>
                  <a:pt x="2859" y="3724"/>
                </a:lnTo>
                <a:cubicBezTo>
                  <a:pt x="2790" y="3693"/>
                  <a:pt x="2715" y="3670"/>
                  <a:pt x="2654" y="3636"/>
                </a:cubicBezTo>
                <a:cubicBezTo>
                  <a:pt x="2623" y="3619"/>
                  <a:pt x="2596" y="3598"/>
                  <a:pt x="2576" y="3571"/>
                </a:cubicBezTo>
                <a:cubicBezTo>
                  <a:pt x="2555" y="3543"/>
                  <a:pt x="2543" y="3510"/>
                  <a:pt x="2544" y="3470"/>
                </a:cubicBezTo>
                <a:lnTo>
                  <a:pt x="2544" y="3468"/>
                </a:lnTo>
                <a:lnTo>
                  <a:pt x="2544" y="3468"/>
                </a:lnTo>
                <a:cubicBezTo>
                  <a:pt x="2549" y="3418"/>
                  <a:pt x="2589" y="3381"/>
                  <a:pt x="2644" y="3345"/>
                </a:cubicBezTo>
                <a:cubicBezTo>
                  <a:pt x="2699" y="3309"/>
                  <a:pt x="2772" y="3274"/>
                  <a:pt x="2855" y="3243"/>
                </a:cubicBezTo>
                <a:cubicBezTo>
                  <a:pt x="3020" y="3182"/>
                  <a:pt x="3223" y="3136"/>
                  <a:pt x="3394" y="3125"/>
                </a:cubicBezTo>
                <a:cubicBezTo>
                  <a:pt x="3619" y="3005"/>
                  <a:pt x="3801" y="2997"/>
                  <a:pt x="4017" y="2985"/>
                </a:cubicBezTo>
                <a:cubicBezTo>
                  <a:pt x="3993" y="2970"/>
                  <a:pt x="3971" y="2954"/>
                  <a:pt x="3952" y="2935"/>
                </a:cubicBezTo>
                <a:cubicBezTo>
                  <a:pt x="3921" y="2903"/>
                  <a:pt x="3900" y="2863"/>
                  <a:pt x="3898" y="2816"/>
                </a:cubicBezTo>
                <a:cubicBezTo>
                  <a:pt x="3896" y="2787"/>
                  <a:pt x="3911" y="2762"/>
                  <a:pt x="3931" y="2743"/>
                </a:cubicBezTo>
                <a:cubicBezTo>
                  <a:pt x="3952" y="2723"/>
                  <a:pt x="3979" y="2707"/>
                  <a:pt x="4011" y="2692"/>
                </a:cubicBezTo>
                <a:cubicBezTo>
                  <a:pt x="4077" y="2664"/>
                  <a:pt x="4165" y="2641"/>
                  <a:pt x="4264" y="2623"/>
                </a:cubicBezTo>
                <a:cubicBezTo>
                  <a:pt x="4439" y="2592"/>
                  <a:pt x="4647" y="2575"/>
                  <a:pt x="4816" y="2568"/>
                </a:cubicBezTo>
                <a:lnTo>
                  <a:pt x="4820" y="2547"/>
                </a:lnTo>
                <a:cubicBezTo>
                  <a:pt x="4820" y="2547"/>
                  <a:pt x="5171" y="2259"/>
                  <a:pt x="5374" y="2130"/>
                </a:cubicBezTo>
                <a:cubicBezTo>
                  <a:pt x="5577" y="2000"/>
                  <a:pt x="5712" y="1910"/>
                  <a:pt x="5961" y="1907"/>
                </a:cubicBezTo>
                <a:close/>
                <a:moveTo>
                  <a:pt x="5728" y="2604"/>
                </a:moveTo>
                <a:cubicBezTo>
                  <a:pt x="5378" y="2605"/>
                  <a:pt x="5089" y="2616"/>
                  <a:pt x="4882" y="2622"/>
                </a:cubicBezTo>
                <a:cubicBezTo>
                  <a:pt x="4707" y="2626"/>
                  <a:pt x="4467" y="2644"/>
                  <a:pt x="4274" y="2679"/>
                </a:cubicBezTo>
                <a:cubicBezTo>
                  <a:pt x="4177" y="2697"/>
                  <a:pt x="4092" y="2719"/>
                  <a:pt x="4034" y="2744"/>
                </a:cubicBezTo>
                <a:cubicBezTo>
                  <a:pt x="4005" y="2757"/>
                  <a:pt x="3983" y="2771"/>
                  <a:pt x="3970" y="2783"/>
                </a:cubicBezTo>
                <a:cubicBezTo>
                  <a:pt x="3957" y="2796"/>
                  <a:pt x="3954" y="2804"/>
                  <a:pt x="3954" y="2813"/>
                </a:cubicBezTo>
                <a:cubicBezTo>
                  <a:pt x="3956" y="2845"/>
                  <a:pt x="3969" y="2871"/>
                  <a:pt x="3993" y="2895"/>
                </a:cubicBezTo>
                <a:cubicBezTo>
                  <a:pt x="4017" y="2920"/>
                  <a:pt x="4052" y="2942"/>
                  <a:pt x="4095" y="2962"/>
                </a:cubicBezTo>
                <a:cubicBezTo>
                  <a:pt x="4107" y="2968"/>
                  <a:pt x="4119" y="2973"/>
                  <a:pt x="4131" y="2978"/>
                </a:cubicBezTo>
                <a:cubicBezTo>
                  <a:pt x="4176" y="2992"/>
                  <a:pt x="4242" y="3019"/>
                  <a:pt x="4265" y="3029"/>
                </a:cubicBezTo>
                <a:cubicBezTo>
                  <a:pt x="4310" y="3045"/>
                  <a:pt x="4356" y="3062"/>
                  <a:pt x="4400" y="3080"/>
                </a:cubicBezTo>
                <a:cubicBezTo>
                  <a:pt x="4599" y="3163"/>
                  <a:pt x="5223" y="3314"/>
                  <a:pt x="5615" y="3314"/>
                </a:cubicBezTo>
                <a:lnTo>
                  <a:pt x="5647" y="3314"/>
                </a:lnTo>
                <a:lnTo>
                  <a:pt x="5643" y="3346"/>
                </a:lnTo>
                <a:cubicBezTo>
                  <a:pt x="5628" y="3469"/>
                  <a:pt x="5581" y="3532"/>
                  <a:pt x="5540" y="3580"/>
                </a:cubicBezTo>
                <a:cubicBezTo>
                  <a:pt x="5499" y="3627"/>
                  <a:pt x="5468" y="3654"/>
                  <a:pt x="5465" y="3728"/>
                </a:cubicBezTo>
                <a:cubicBezTo>
                  <a:pt x="5463" y="3766"/>
                  <a:pt x="5468" y="3792"/>
                  <a:pt x="5477" y="3811"/>
                </a:cubicBezTo>
                <a:cubicBezTo>
                  <a:pt x="5486" y="3831"/>
                  <a:pt x="5500" y="3845"/>
                  <a:pt x="5524" y="3858"/>
                </a:cubicBezTo>
                <a:cubicBezTo>
                  <a:pt x="5571" y="3886"/>
                  <a:pt x="5654" y="3906"/>
                  <a:pt x="5773" y="3942"/>
                </a:cubicBezTo>
                <a:cubicBezTo>
                  <a:pt x="5883" y="3975"/>
                  <a:pt x="6164" y="4011"/>
                  <a:pt x="6451" y="4035"/>
                </a:cubicBezTo>
                <a:cubicBezTo>
                  <a:pt x="6738" y="4060"/>
                  <a:pt x="7035" y="4076"/>
                  <a:pt x="7190" y="4076"/>
                </a:cubicBezTo>
                <a:cubicBezTo>
                  <a:pt x="7490" y="4076"/>
                  <a:pt x="8294" y="4069"/>
                  <a:pt x="8664" y="4031"/>
                </a:cubicBezTo>
                <a:cubicBezTo>
                  <a:pt x="8599" y="3951"/>
                  <a:pt x="8504" y="3863"/>
                  <a:pt x="8398" y="3768"/>
                </a:cubicBezTo>
                <a:cubicBezTo>
                  <a:pt x="8275" y="3659"/>
                  <a:pt x="8149" y="3543"/>
                  <a:pt x="8072" y="3422"/>
                </a:cubicBezTo>
                <a:lnTo>
                  <a:pt x="8059" y="3400"/>
                </a:lnTo>
                <a:cubicBezTo>
                  <a:pt x="8096" y="3387"/>
                  <a:pt x="8136" y="3372"/>
                  <a:pt x="8174" y="3361"/>
                </a:cubicBezTo>
                <a:cubicBezTo>
                  <a:pt x="8614" y="3268"/>
                  <a:pt x="9050" y="3196"/>
                  <a:pt x="9507" y="2946"/>
                </a:cubicBezTo>
                <a:cubicBezTo>
                  <a:pt x="7997" y="2783"/>
                  <a:pt x="7926" y="2712"/>
                  <a:pt x="6946" y="2643"/>
                </a:cubicBezTo>
                <a:cubicBezTo>
                  <a:pt x="6491" y="2611"/>
                  <a:pt x="6079" y="2603"/>
                  <a:pt x="5728" y="2604"/>
                </a:cubicBezTo>
                <a:close/>
                <a:moveTo>
                  <a:pt x="4122" y="3035"/>
                </a:moveTo>
                <a:cubicBezTo>
                  <a:pt x="3852" y="3054"/>
                  <a:pt x="3665" y="3041"/>
                  <a:pt x="3414" y="3177"/>
                </a:cubicBezTo>
                <a:lnTo>
                  <a:pt x="3409" y="3181"/>
                </a:lnTo>
                <a:lnTo>
                  <a:pt x="3403" y="3181"/>
                </a:lnTo>
                <a:cubicBezTo>
                  <a:pt x="3238" y="3190"/>
                  <a:pt x="3035" y="3237"/>
                  <a:pt x="2874" y="3296"/>
                </a:cubicBezTo>
                <a:cubicBezTo>
                  <a:pt x="2794" y="3326"/>
                  <a:pt x="2724" y="3359"/>
                  <a:pt x="2675" y="3392"/>
                </a:cubicBezTo>
                <a:cubicBezTo>
                  <a:pt x="2626" y="3424"/>
                  <a:pt x="2602" y="3456"/>
                  <a:pt x="2600" y="3472"/>
                </a:cubicBezTo>
                <a:cubicBezTo>
                  <a:pt x="2600" y="3472"/>
                  <a:pt x="2600" y="3473"/>
                  <a:pt x="2600" y="3473"/>
                </a:cubicBezTo>
                <a:cubicBezTo>
                  <a:pt x="2600" y="3500"/>
                  <a:pt x="2607" y="3519"/>
                  <a:pt x="2620" y="3537"/>
                </a:cubicBezTo>
                <a:cubicBezTo>
                  <a:pt x="2634" y="3555"/>
                  <a:pt x="2655" y="3572"/>
                  <a:pt x="2681" y="3587"/>
                </a:cubicBezTo>
                <a:cubicBezTo>
                  <a:pt x="2733" y="3616"/>
                  <a:pt x="2807" y="3639"/>
                  <a:pt x="2879" y="3671"/>
                </a:cubicBezTo>
                <a:cubicBezTo>
                  <a:pt x="3005" y="3706"/>
                  <a:pt x="3245" y="3747"/>
                  <a:pt x="3393" y="3780"/>
                </a:cubicBezTo>
                <a:lnTo>
                  <a:pt x="3410" y="3783"/>
                </a:lnTo>
                <a:lnTo>
                  <a:pt x="3414" y="3799"/>
                </a:lnTo>
                <a:cubicBezTo>
                  <a:pt x="3428" y="3847"/>
                  <a:pt x="3464" y="3890"/>
                  <a:pt x="3524" y="3927"/>
                </a:cubicBezTo>
                <a:cubicBezTo>
                  <a:pt x="3583" y="3964"/>
                  <a:pt x="3666" y="3995"/>
                  <a:pt x="3766" y="4020"/>
                </a:cubicBezTo>
                <a:cubicBezTo>
                  <a:pt x="3966" y="4070"/>
                  <a:pt x="4235" y="4096"/>
                  <a:pt x="4534" y="4109"/>
                </a:cubicBezTo>
                <a:cubicBezTo>
                  <a:pt x="5132" y="4134"/>
                  <a:pt x="5849" y="4107"/>
                  <a:pt x="6385" y="4126"/>
                </a:cubicBezTo>
                <a:cubicBezTo>
                  <a:pt x="6385" y="4126"/>
                  <a:pt x="6385" y="4126"/>
                  <a:pt x="6385" y="4126"/>
                </a:cubicBezTo>
                <a:cubicBezTo>
                  <a:pt x="6815" y="4118"/>
                  <a:pt x="6846" y="4126"/>
                  <a:pt x="6445" y="4092"/>
                </a:cubicBezTo>
                <a:cubicBezTo>
                  <a:pt x="6157" y="4067"/>
                  <a:pt x="5881" y="4034"/>
                  <a:pt x="5757" y="3996"/>
                </a:cubicBezTo>
                <a:cubicBezTo>
                  <a:pt x="5640" y="3960"/>
                  <a:pt x="5556" y="3943"/>
                  <a:pt x="5496" y="3908"/>
                </a:cubicBezTo>
                <a:cubicBezTo>
                  <a:pt x="5466" y="3890"/>
                  <a:pt x="5442" y="3867"/>
                  <a:pt x="5427" y="3836"/>
                </a:cubicBezTo>
                <a:cubicBezTo>
                  <a:pt x="5412" y="3806"/>
                  <a:pt x="5406" y="3770"/>
                  <a:pt x="5408" y="3726"/>
                </a:cubicBezTo>
                <a:cubicBezTo>
                  <a:pt x="5412" y="3636"/>
                  <a:pt x="5457" y="3588"/>
                  <a:pt x="5496" y="3542"/>
                </a:cubicBezTo>
                <a:cubicBezTo>
                  <a:pt x="5531" y="3502"/>
                  <a:pt x="5563" y="3455"/>
                  <a:pt x="5579" y="3368"/>
                </a:cubicBezTo>
                <a:cubicBezTo>
                  <a:pt x="5174" y="3360"/>
                  <a:pt x="4587" y="3220"/>
                  <a:pt x="4378" y="3133"/>
                </a:cubicBezTo>
                <a:cubicBezTo>
                  <a:pt x="4295" y="3099"/>
                  <a:pt x="4203" y="3069"/>
                  <a:pt x="4122" y="3035"/>
                </a:cubicBezTo>
                <a:close/>
                <a:moveTo>
                  <a:pt x="14511" y="3290"/>
                </a:moveTo>
                <a:cubicBezTo>
                  <a:pt x="14537" y="3290"/>
                  <a:pt x="14565" y="3290"/>
                  <a:pt x="14595" y="3290"/>
                </a:cubicBezTo>
                <a:cubicBezTo>
                  <a:pt x="14988" y="3297"/>
                  <a:pt x="15658" y="3387"/>
                  <a:pt x="16427" y="3520"/>
                </a:cubicBezTo>
                <a:cubicBezTo>
                  <a:pt x="15587" y="3517"/>
                  <a:pt x="14222" y="3582"/>
                  <a:pt x="14222" y="3376"/>
                </a:cubicBezTo>
                <a:cubicBezTo>
                  <a:pt x="14222" y="3320"/>
                  <a:pt x="14326" y="3293"/>
                  <a:pt x="14511" y="3290"/>
                </a:cubicBezTo>
                <a:close/>
                <a:moveTo>
                  <a:pt x="8177" y="3418"/>
                </a:moveTo>
                <a:cubicBezTo>
                  <a:pt x="8167" y="3420"/>
                  <a:pt x="8157" y="3422"/>
                  <a:pt x="8147" y="3424"/>
                </a:cubicBezTo>
                <a:cubicBezTo>
                  <a:pt x="8219" y="3525"/>
                  <a:pt x="8325" y="3627"/>
                  <a:pt x="8435" y="3726"/>
                </a:cubicBezTo>
                <a:cubicBezTo>
                  <a:pt x="8557" y="3835"/>
                  <a:pt x="8678" y="3939"/>
                  <a:pt x="8746" y="4039"/>
                </a:cubicBezTo>
                <a:lnTo>
                  <a:pt x="8759" y="4058"/>
                </a:lnTo>
                <a:cubicBezTo>
                  <a:pt x="8930" y="4048"/>
                  <a:pt x="9060" y="4037"/>
                  <a:pt x="9116" y="4027"/>
                </a:cubicBezTo>
                <a:cubicBezTo>
                  <a:pt x="9405" y="3971"/>
                  <a:pt x="9576" y="3918"/>
                  <a:pt x="9680" y="3863"/>
                </a:cubicBezTo>
                <a:cubicBezTo>
                  <a:pt x="9216" y="3613"/>
                  <a:pt x="8380" y="3457"/>
                  <a:pt x="8199" y="3422"/>
                </a:cubicBezTo>
                <a:cubicBezTo>
                  <a:pt x="8195" y="3421"/>
                  <a:pt x="8181" y="3419"/>
                  <a:pt x="8177" y="3418"/>
                </a:cubicBezTo>
                <a:close/>
              </a:path>
            </a:pathLst>
          </a:custGeom>
          <a:solidFill>
            <a:schemeClr val="bg1"/>
          </a:solidFill>
          <a:ln w="31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E"/>
          </a:p>
        </p:txBody>
      </p:sp>
      <p:sp>
        <p:nvSpPr>
          <p:cNvPr id="85" name="Freeform 13"/>
          <p:cNvSpPr>
            <a:spLocks noEditPoints="1"/>
          </p:cNvSpPr>
          <p:nvPr/>
        </p:nvSpPr>
        <p:spPr bwMode="auto">
          <a:xfrm>
            <a:off x="4759325" y="3624262"/>
            <a:ext cx="1050925" cy="646113"/>
          </a:xfrm>
          <a:custGeom>
            <a:avLst/>
            <a:gdLst>
              <a:gd name="T0" fmla="*/ 17651 w 19360"/>
              <a:gd name="T1" fmla="*/ 2621 h 11886"/>
              <a:gd name="T2" fmla="*/ 17000 w 19360"/>
              <a:gd name="T3" fmla="*/ 1164 h 11886"/>
              <a:gd name="T4" fmla="*/ 11333 w 19360"/>
              <a:gd name="T5" fmla="*/ 2983 h 11886"/>
              <a:gd name="T6" fmla="*/ 8743 w 19360"/>
              <a:gd name="T7" fmla="*/ 3249 h 11886"/>
              <a:gd name="T8" fmla="*/ 7542 w 19360"/>
              <a:gd name="T9" fmla="*/ 3397 h 11886"/>
              <a:gd name="T10" fmla="*/ 9737 w 19360"/>
              <a:gd name="T11" fmla="*/ 3951 h 11886"/>
              <a:gd name="T12" fmla="*/ 8149 w 19360"/>
              <a:gd name="T13" fmla="*/ 5573 h 11886"/>
              <a:gd name="T14" fmla="*/ 9122 w 19360"/>
              <a:gd name="T15" fmla="*/ 5904 h 11886"/>
              <a:gd name="T16" fmla="*/ 9865 w 19360"/>
              <a:gd name="T17" fmla="*/ 5708 h 11886"/>
              <a:gd name="T18" fmla="*/ 10282 w 19360"/>
              <a:gd name="T19" fmla="*/ 4471 h 11886"/>
              <a:gd name="T20" fmla="*/ 10163 w 19360"/>
              <a:gd name="T21" fmla="*/ 4063 h 11886"/>
              <a:gd name="T22" fmla="*/ 11671 w 19360"/>
              <a:gd name="T23" fmla="*/ 6981 h 11886"/>
              <a:gd name="T24" fmla="*/ 12532 w 19360"/>
              <a:gd name="T25" fmla="*/ 8431 h 11886"/>
              <a:gd name="T26" fmla="*/ 11537 w 19360"/>
              <a:gd name="T27" fmla="*/ 5312 h 11886"/>
              <a:gd name="T28" fmla="*/ 10740 w 19360"/>
              <a:gd name="T29" fmla="*/ 4317 h 11886"/>
              <a:gd name="T30" fmla="*/ 10364 w 19360"/>
              <a:gd name="T31" fmla="*/ 4019 h 11886"/>
              <a:gd name="T32" fmla="*/ 16742 w 19360"/>
              <a:gd name="T33" fmla="*/ 1521 h 11886"/>
              <a:gd name="T34" fmla="*/ 15498 w 19360"/>
              <a:gd name="T35" fmla="*/ 3495 h 11886"/>
              <a:gd name="T36" fmla="*/ 12020 w 19360"/>
              <a:gd name="T37" fmla="*/ 4795 h 11886"/>
              <a:gd name="T38" fmla="*/ 12463 w 19360"/>
              <a:gd name="T39" fmla="*/ 6823 h 11886"/>
              <a:gd name="T40" fmla="*/ 18392 w 19360"/>
              <a:gd name="T41" fmla="*/ 4421 h 11886"/>
              <a:gd name="T42" fmla="*/ 18411 w 19360"/>
              <a:gd name="T43" fmla="*/ 3981 h 11886"/>
              <a:gd name="T44" fmla="*/ 18920 w 19360"/>
              <a:gd name="T45" fmla="*/ 2418 h 11886"/>
              <a:gd name="T46" fmla="*/ 17250 w 19360"/>
              <a:gd name="T47" fmla="*/ 2797 h 11886"/>
              <a:gd name="T48" fmla="*/ 10542 w 19360"/>
              <a:gd name="T49" fmla="*/ 4113 h 11886"/>
              <a:gd name="T50" fmla="*/ 11160 w 19360"/>
              <a:gd name="T51" fmla="*/ 4568 h 11886"/>
              <a:gd name="T52" fmla="*/ 11990 w 19360"/>
              <a:gd name="T53" fmla="*/ 4806 h 11886"/>
              <a:gd name="T54" fmla="*/ 5396 w 19360"/>
              <a:gd name="T55" fmla="*/ 6759 h 11886"/>
              <a:gd name="T56" fmla="*/ 6382 w 19360"/>
              <a:gd name="T57" fmla="*/ 10737 h 11886"/>
              <a:gd name="T58" fmla="*/ 5590 w 19360"/>
              <a:gd name="T59" fmla="*/ 11021 h 11886"/>
              <a:gd name="T60" fmla="*/ 10068 w 19360"/>
              <a:gd name="T61" fmla="*/ 11159 h 11886"/>
              <a:gd name="T62" fmla="*/ 8087 w 19360"/>
              <a:gd name="T63" fmla="*/ 11616 h 11886"/>
              <a:gd name="T64" fmla="*/ 12360 w 19360"/>
              <a:gd name="T65" fmla="*/ 10026 h 11886"/>
              <a:gd name="T66" fmla="*/ 11921 w 19360"/>
              <a:gd name="T67" fmla="*/ 7559 h 11886"/>
              <a:gd name="T68" fmla="*/ 9873 w 19360"/>
              <a:gd name="T69" fmla="*/ 5735 h 11886"/>
              <a:gd name="T70" fmla="*/ 9122 w 19360"/>
              <a:gd name="T71" fmla="*/ 5932 h 11886"/>
              <a:gd name="T72" fmla="*/ 8132 w 19360"/>
              <a:gd name="T73" fmla="*/ 5596 h 11886"/>
              <a:gd name="T74" fmla="*/ 5553 w 19360"/>
              <a:gd name="T75" fmla="*/ 6744 h 11886"/>
              <a:gd name="T76" fmla="*/ 4546 w 19360"/>
              <a:gd name="T77" fmla="*/ 9077 h 11886"/>
              <a:gd name="T78" fmla="*/ 10041 w 19360"/>
              <a:gd name="T79" fmla="*/ 6999 h 11886"/>
              <a:gd name="T80" fmla="*/ 8994 w 19360"/>
              <a:gd name="T81" fmla="*/ 8638 h 11886"/>
              <a:gd name="T82" fmla="*/ 6250 w 19360"/>
              <a:gd name="T83" fmla="*/ 7098 h 11886"/>
              <a:gd name="T84" fmla="*/ 5471 w 19360"/>
              <a:gd name="T85" fmla="*/ 9490 h 11886"/>
              <a:gd name="T86" fmla="*/ 8697 w 19360"/>
              <a:gd name="T87" fmla="*/ 7691 h 11886"/>
              <a:gd name="T88" fmla="*/ 7754 w 19360"/>
              <a:gd name="T89" fmla="*/ 9127 h 11886"/>
              <a:gd name="T90" fmla="*/ 11579 w 19360"/>
              <a:gd name="T91" fmla="*/ 8331 h 11886"/>
              <a:gd name="T92" fmla="*/ 10076 w 19360"/>
              <a:gd name="T93" fmla="*/ 10166 h 11886"/>
              <a:gd name="T94" fmla="*/ 9593 w 19360"/>
              <a:gd name="T95" fmla="*/ 9563 h 11886"/>
              <a:gd name="T96" fmla="*/ 8629 w 19360"/>
              <a:gd name="T97" fmla="*/ 9499 h 11886"/>
              <a:gd name="T98" fmla="*/ 7485 w 19360"/>
              <a:gd name="T99" fmla="*/ 9901 h 11886"/>
              <a:gd name="T100" fmla="*/ 9430 w 19360"/>
              <a:gd name="T101" fmla="*/ 9633 h 11886"/>
              <a:gd name="T102" fmla="*/ 6983 w 19360"/>
              <a:gd name="T103" fmla="*/ 10231 h 11886"/>
              <a:gd name="T104" fmla="*/ 5940 w 19360"/>
              <a:gd name="T105" fmla="*/ 10220 h 11886"/>
              <a:gd name="T106" fmla="*/ 6501 w 19360"/>
              <a:gd name="T107" fmla="*/ 10723 h 118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9360" h="11886">
                <a:moveTo>
                  <a:pt x="19360" y="0"/>
                </a:moveTo>
                <a:lnTo>
                  <a:pt x="19010" y="110"/>
                </a:lnTo>
                <a:lnTo>
                  <a:pt x="17935" y="2491"/>
                </a:lnTo>
                <a:lnTo>
                  <a:pt x="17929" y="2485"/>
                </a:lnTo>
                <a:cubicBezTo>
                  <a:pt x="17858" y="2524"/>
                  <a:pt x="17761" y="2570"/>
                  <a:pt x="17651" y="2621"/>
                </a:cubicBezTo>
                <a:cubicBezTo>
                  <a:pt x="17484" y="2581"/>
                  <a:pt x="17200" y="2502"/>
                  <a:pt x="16957" y="2368"/>
                </a:cubicBezTo>
                <a:lnTo>
                  <a:pt x="16990" y="1443"/>
                </a:lnTo>
                <a:lnTo>
                  <a:pt x="17158" y="1391"/>
                </a:lnTo>
                <a:cubicBezTo>
                  <a:pt x="17254" y="1358"/>
                  <a:pt x="17350" y="1292"/>
                  <a:pt x="17431" y="1239"/>
                </a:cubicBezTo>
                <a:cubicBezTo>
                  <a:pt x="17346" y="1225"/>
                  <a:pt x="17165" y="1177"/>
                  <a:pt x="17000" y="1164"/>
                </a:cubicBezTo>
                <a:lnTo>
                  <a:pt x="17017" y="706"/>
                </a:lnTo>
                <a:cubicBezTo>
                  <a:pt x="17017" y="706"/>
                  <a:pt x="16821" y="786"/>
                  <a:pt x="16796" y="827"/>
                </a:cubicBezTo>
                <a:cubicBezTo>
                  <a:pt x="16788" y="852"/>
                  <a:pt x="16776" y="1002"/>
                  <a:pt x="16763" y="1187"/>
                </a:cubicBezTo>
                <a:lnTo>
                  <a:pt x="11519" y="2797"/>
                </a:lnTo>
                <a:cubicBezTo>
                  <a:pt x="11486" y="2802"/>
                  <a:pt x="11388" y="2950"/>
                  <a:pt x="11333" y="2983"/>
                </a:cubicBezTo>
                <a:cubicBezTo>
                  <a:pt x="11209" y="3044"/>
                  <a:pt x="11015" y="3087"/>
                  <a:pt x="10964" y="3094"/>
                </a:cubicBezTo>
                <a:cubicBezTo>
                  <a:pt x="10740" y="3104"/>
                  <a:pt x="10529" y="3166"/>
                  <a:pt x="10463" y="3201"/>
                </a:cubicBezTo>
                <a:cubicBezTo>
                  <a:pt x="10209" y="3120"/>
                  <a:pt x="9974" y="3138"/>
                  <a:pt x="9914" y="3141"/>
                </a:cubicBezTo>
                <a:cubicBezTo>
                  <a:pt x="9689" y="3146"/>
                  <a:pt x="9484" y="3208"/>
                  <a:pt x="9406" y="3256"/>
                </a:cubicBezTo>
                <a:cubicBezTo>
                  <a:pt x="9174" y="3235"/>
                  <a:pt x="8887" y="3221"/>
                  <a:pt x="8743" y="3249"/>
                </a:cubicBezTo>
                <a:cubicBezTo>
                  <a:pt x="8461" y="3208"/>
                  <a:pt x="8107" y="3199"/>
                  <a:pt x="7961" y="3154"/>
                </a:cubicBezTo>
                <a:lnTo>
                  <a:pt x="707" y="2213"/>
                </a:lnTo>
                <a:cubicBezTo>
                  <a:pt x="392" y="2193"/>
                  <a:pt x="228" y="2189"/>
                  <a:pt x="155" y="2234"/>
                </a:cubicBezTo>
                <a:cubicBezTo>
                  <a:pt x="155" y="2234"/>
                  <a:pt x="0" y="2358"/>
                  <a:pt x="63" y="2389"/>
                </a:cubicBezTo>
                <a:cubicBezTo>
                  <a:pt x="114" y="2414"/>
                  <a:pt x="7358" y="3377"/>
                  <a:pt x="7542" y="3397"/>
                </a:cubicBezTo>
                <a:cubicBezTo>
                  <a:pt x="7766" y="3371"/>
                  <a:pt x="8475" y="3397"/>
                  <a:pt x="8475" y="3397"/>
                </a:cubicBezTo>
                <a:cubicBezTo>
                  <a:pt x="8534" y="3399"/>
                  <a:pt x="9020" y="3517"/>
                  <a:pt x="9133" y="3515"/>
                </a:cubicBezTo>
                <a:cubicBezTo>
                  <a:pt x="9342" y="3536"/>
                  <a:pt x="9503" y="3616"/>
                  <a:pt x="9503" y="3616"/>
                </a:cubicBezTo>
                <a:cubicBezTo>
                  <a:pt x="9543" y="3622"/>
                  <a:pt x="9585" y="3636"/>
                  <a:pt x="9629" y="3655"/>
                </a:cubicBezTo>
                <a:lnTo>
                  <a:pt x="9737" y="3951"/>
                </a:lnTo>
                <a:lnTo>
                  <a:pt x="9717" y="4342"/>
                </a:lnTo>
                <a:cubicBezTo>
                  <a:pt x="9331" y="4492"/>
                  <a:pt x="8914" y="4665"/>
                  <a:pt x="8509" y="4854"/>
                </a:cubicBezTo>
                <a:cubicBezTo>
                  <a:pt x="8425" y="4940"/>
                  <a:pt x="8274" y="5130"/>
                  <a:pt x="8182" y="5301"/>
                </a:cubicBezTo>
                <a:cubicBezTo>
                  <a:pt x="8154" y="5395"/>
                  <a:pt x="8127" y="5497"/>
                  <a:pt x="8124" y="5548"/>
                </a:cubicBezTo>
                <a:cubicBezTo>
                  <a:pt x="8127" y="5552"/>
                  <a:pt x="8134" y="5562"/>
                  <a:pt x="8149" y="5573"/>
                </a:cubicBezTo>
                <a:cubicBezTo>
                  <a:pt x="8165" y="5585"/>
                  <a:pt x="8187" y="5600"/>
                  <a:pt x="8213" y="5615"/>
                </a:cubicBezTo>
                <a:cubicBezTo>
                  <a:pt x="8266" y="5645"/>
                  <a:pt x="8335" y="5678"/>
                  <a:pt x="8408" y="5711"/>
                </a:cubicBezTo>
                <a:cubicBezTo>
                  <a:pt x="8554" y="5777"/>
                  <a:pt x="8713" y="5839"/>
                  <a:pt x="8780" y="5865"/>
                </a:cubicBezTo>
                <a:cubicBezTo>
                  <a:pt x="8823" y="5880"/>
                  <a:pt x="8916" y="5892"/>
                  <a:pt x="9003" y="5899"/>
                </a:cubicBezTo>
                <a:cubicBezTo>
                  <a:pt x="9046" y="5902"/>
                  <a:pt x="9088" y="5903"/>
                  <a:pt x="9122" y="5904"/>
                </a:cubicBezTo>
                <a:cubicBezTo>
                  <a:pt x="9156" y="5905"/>
                  <a:pt x="9183" y="5904"/>
                  <a:pt x="9193" y="5902"/>
                </a:cubicBezTo>
                <a:lnTo>
                  <a:pt x="9194" y="5902"/>
                </a:lnTo>
                <a:cubicBezTo>
                  <a:pt x="9203" y="5902"/>
                  <a:pt x="9233" y="5895"/>
                  <a:pt x="9273" y="5885"/>
                </a:cubicBezTo>
                <a:cubicBezTo>
                  <a:pt x="9314" y="5874"/>
                  <a:pt x="9367" y="5859"/>
                  <a:pt x="9429" y="5841"/>
                </a:cubicBezTo>
                <a:cubicBezTo>
                  <a:pt x="9551" y="5804"/>
                  <a:pt x="9707" y="5757"/>
                  <a:pt x="9865" y="5708"/>
                </a:cubicBezTo>
                <a:cubicBezTo>
                  <a:pt x="10023" y="5660"/>
                  <a:pt x="10183" y="5611"/>
                  <a:pt x="10313" y="5572"/>
                </a:cubicBezTo>
                <a:cubicBezTo>
                  <a:pt x="10443" y="5534"/>
                  <a:pt x="10542" y="5506"/>
                  <a:pt x="10584" y="5499"/>
                </a:cubicBezTo>
                <a:lnTo>
                  <a:pt x="10585" y="5499"/>
                </a:lnTo>
                <a:cubicBezTo>
                  <a:pt x="10662" y="5488"/>
                  <a:pt x="10737" y="5480"/>
                  <a:pt x="10812" y="5475"/>
                </a:cubicBezTo>
                <a:lnTo>
                  <a:pt x="10282" y="4471"/>
                </a:lnTo>
                <a:lnTo>
                  <a:pt x="10282" y="4469"/>
                </a:lnTo>
                <a:lnTo>
                  <a:pt x="10281" y="4468"/>
                </a:lnTo>
                <a:lnTo>
                  <a:pt x="10158" y="4176"/>
                </a:lnTo>
                <a:cubicBezTo>
                  <a:pt x="10155" y="4177"/>
                  <a:pt x="10153" y="4178"/>
                  <a:pt x="10150" y="4179"/>
                </a:cubicBezTo>
                <a:lnTo>
                  <a:pt x="10163" y="4063"/>
                </a:lnTo>
                <a:cubicBezTo>
                  <a:pt x="10168" y="4068"/>
                  <a:pt x="10174" y="4074"/>
                  <a:pt x="10178" y="4078"/>
                </a:cubicBezTo>
                <a:lnTo>
                  <a:pt x="10332" y="4444"/>
                </a:lnTo>
                <a:lnTo>
                  <a:pt x="10333" y="4445"/>
                </a:lnTo>
                <a:lnTo>
                  <a:pt x="10333" y="4446"/>
                </a:lnTo>
                <a:lnTo>
                  <a:pt x="11671" y="6981"/>
                </a:lnTo>
                <a:lnTo>
                  <a:pt x="11671" y="6982"/>
                </a:lnTo>
                <a:lnTo>
                  <a:pt x="12342" y="8214"/>
                </a:lnTo>
                <a:lnTo>
                  <a:pt x="12342" y="8216"/>
                </a:lnTo>
                <a:lnTo>
                  <a:pt x="12343" y="8216"/>
                </a:lnTo>
                <a:cubicBezTo>
                  <a:pt x="12401" y="8347"/>
                  <a:pt x="12468" y="8404"/>
                  <a:pt x="12532" y="8431"/>
                </a:cubicBezTo>
                <a:cubicBezTo>
                  <a:pt x="12596" y="8457"/>
                  <a:pt x="12659" y="8453"/>
                  <a:pt x="12712" y="8449"/>
                </a:cubicBezTo>
                <a:cubicBezTo>
                  <a:pt x="12713" y="8449"/>
                  <a:pt x="12713" y="8449"/>
                  <a:pt x="12714" y="8449"/>
                </a:cubicBezTo>
                <a:lnTo>
                  <a:pt x="13243" y="8310"/>
                </a:lnTo>
                <a:lnTo>
                  <a:pt x="11537" y="5313"/>
                </a:lnTo>
                <a:lnTo>
                  <a:pt x="11537" y="5312"/>
                </a:lnTo>
                <a:lnTo>
                  <a:pt x="11110" y="4593"/>
                </a:lnTo>
                <a:lnTo>
                  <a:pt x="11109" y="4592"/>
                </a:lnTo>
                <a:lnTo>
                  <a:pt x="11108" y="4589"/>
                </a:lnTo>
                <a:cubicBezTo>
                  <a:pt x="11044" y="4437"/>
                  <a:pt x="10864" y="4396"/>
                  <a:pt x="10748" y="4321"/>
                </a:cubicBezTo>
                <a:cubicBezTo>
                  <a:pt x="10746" y="4320"/>
                  <a:pt x="10742" y="4319"/>
                  <a:pt x="10740" y="4317"/>
                </a:cubicBezTo>
                <a:lnTo>
                  <a:pt x="10740" y="4317"/>
                </a:lnTo>
                <a:cubicBezTo>
                  <a:pt x="10665" y="4293"/>
                  <a:pt x="10579" y="4222"/>
                  <a:pt x="10504" y="4155"/>
                </a:cubicBezTo>
                <a:cubicBezTo>
                  <a:pt x="10426" y="4086"/>
                  <a:pt x="10364" y="4021"/>
                  <a:pt x="10364" y="4021"/>
                </a:cubicBezTo>
                <a:lnTo>
                  <a:pt x="10364" y="4020"/>
                </a:lnTo>
                <a:lnTo>
                  <a:pt x="10364" y="4019"/>
                </a:lnTo>
                <a:lnTo>
                  <a:pt x="10356" y="4010"/>
                </a:lnTo>
                <a:cubicBezTo>
                  <a:pt x="10343" y="3927"/>
                  <a:pt x="10320" y="3743"/>
                  <a:pt x="10363" y="3712"/>
                </a:cubicBezTo>
                <a:cubicBezTo>
                  <a:pt x="10436" y="3657"/>
                  <a:pt x="10542" y="3502"/>
                  <a:pt x="10773" y="3429"/>
                </a:cubicBezTo>
                <a:cubicBezTo>
                  <a:pt x="10896" y="3387"/>
                  <a:pt x="11027" y="3288"/>
                  <a:pt x="11111" y="3276"/>
                </a:cubicBezTo>
                <a:lnTo>
                  <a:pt x="16742" y="1521"/>
                </a:lnTo>
                <a:cubicBezTo>
                  <a:pt x="16727" y="1759"/>
                  <a:pt x="16714" y="1981"/>
                  <a:pt x="16714" y="2016"/>
                </a:cubicBezTo>
                <a:cubicBezTo>
                  <a:pt x="16709" y="2081"/>
                  <a:pt x="16816" y="2364"/>
                  <a:pt x="16816" y="2364"/>
                </a:cubicBezTo>
                <a:lnTo>
                  <a:pt x="16766" y="2997"/>
                </a:lnTo>
                <a:cubicBezTo>
                  <a:pt x="16198" y="3228"/>
                  <a:pt x="15659" y="3435"/>
                  <a:pt x="15659" y="3435"/>
                </a:cubicBezTo>
                <a:lnTo>
                  <a:pt x="15498" y="3495"/>
                </a:lnTo>
                <a:lnTo>
                  <a:pt x="14571" y="3197"/>
                </a:lnTo>
                <a:lnTo>
                  <a:pt x="14202" y="3312"/>
                </a:lnTo>
                <a:cubicBezTo>
                  <a:pt x="14109" y="3353"/>
                  <a:pt x="14097" y="3413"/>
                  <a:pt x="14161" y="3443"/>
                </a:cubicBezTo>
                <a:lnTo>
                  <a:pt x="14944" y="3702"/>
                </a:lnTo>
                <a:lnTo>
                  <a:pt x="12020" y="4795"/>
                </a:lnTo>
                <a:lnTo>
                  <a:pt x="12205" y="5475"/>
                </a:lnTo>
                <a:lnTo>
                  <a:pt x="12210" y="5491"/>
                </a:lnTo>
                <a:lnTo>
                  <a:pt x="12193" y="5492"/>
                </a:lnTo>
                <a:cubicBezTo>
                  <a:pt x="12023" y="5499"/>
                  <a:pt x="11863" y="5497"/>
                  <a:pt x="11706" y="5495"/>
                </a:cubicBezTo>
                <a:lnTo>
                  <a:pt x="12463" y="6823"/>
                </a:lnTo>
                <a:cubicBezTo>
                  <a:pt x="12464" y="6821"/>
                  <a:pt x="12467" y="6816"/>
                  <a:pt x="12467" y="6816"/>
                </a:cubicBezTo>
                <a:cubicBezTo>
                  <a:pt x="12467" y="6816"/>
                  <a:pt x="14586" y="5401"/>
                  <a:pt x="16408" y="4184"/>
                </a:cubicBezTo>
                <a:lnTo>
                  <a:pt x="17903" y="4677"/>
                </a:lnTo>
                <a:cubicBezTo>
                  <a:pt x="17994" y="4702"/>
                  <a:pt x="18082" y="4667"/>
                  <a:pt x="18115" y="4642"/>
                </a:cubicBezTo>
                <a:lnTo>
                  <a:pt x="18392" y="4421"/>
                </a:lnTo>
                <a:lnTo>
                  <a:pt x="16812" y="3915"/>
                </a:lnTo>
                <a:cubicBezTo>
                  <a:pt x="17128" y="3704"/>
                  <a:pt x="17508" y="3451"/>
                  <a:pt x="17771" y="3275"/>
                </a:cubicBezTo>
                <a:lnTo>
                  <a:pt x="18065" y="4154"/>
                </a:lnTo>
                <a:cubicBezTo>
                  <a:pt x="18104" y="4234"/>
                  <a:pt x="18200" y="4220"/>
                  <a:pt x="18260" y="4158"/>
                </a:cubicBezTo>
                <a:lnTo>
                  <a:pt x="18411" y="3981"/>
                </a:lnTo>
                <a:cubicBezTo>
                  <a:pt x="18445" y="3932"/>
                  <a:pt x="18443" y="3830"/>
                  <a:pt x="18454" y="3755"/>
                </a:cubicBezTo>
                <a:lnTo>
                  <a:pt x="18529" y="2769"/>
                </a:lnTo>
                <a:cubicBezTo>
                  <a:pt x="18570" y="2741"/>
                  <a:pt x="18668" y="2676"/>
                  <a:pt x="18703" y="2652"/>
                </a:cubicBezTo>
                <a:cubicBezTo>
                  <a:pt x="18969" y="2474"/>
                  <a:pt x="18978" y="2453"/>
                  <a:pt x="18952" y="2423"/>
                </a:cubicBezTo>
                <a:cubicBezTo>
                  <a:pt x="18947" y="2418"/>
                  <a:pt x="18936" y="2416"/>
                  <a:pt x="18920" y="2418"/>
                </a:cubicBezTo>
                <a:cubicBezTo>
                  <a:pt x="18854" y="2423"/>
                  <a:pt x="18705" y="2475"/>
                  <a:pt x="18556" y="2533"/>
                </a:cubicBezTo>
                <a:lnTo>
                  <a:pt x="18575" y="2419"/>
                </a:lnTo>
                <a:lnTo>
                  <a:pt x="19360" y="0"/>
                </a:lnTo>
                <a:close/>
                <a:moveTo>
                  <a:pt x="16937" y="2671"/>
                </a:moveTo>
                <a:lnTo>
                  <a:pt x="17250" y="2797"/>
                </a:lnTo>
                <a:cubicBezTo>
                  <a:pt x="17176" y="2828"/>
                  <a:pt x="17100" y="2860"/>
                  <a:pt x="17023" y="2892"/>
                </a:cubicBezTo>
                <a:lnTo>
                  <a:pt x="16937" y="2671"/>
                </a:lnTo>
                <a:close/>
                <a:moveTo>
                  <a:pt x="11213" y="3830"/>
                </a:moveTo>
                <a:cubicBezTo>
                  <a:pt x="11076" y="3865"/>
                  <a:pt x="10815" y="3946"/>
                  <a:pt x="10484" y="4061"/>
                </a:cubicBezTo>
                <a:cubicBezTo>
                  <a:pt x="10502" y="4077"/>
                  <a:pt x="10521" y="4094"/>
                  <a:pt x="10542" y="4113"/>
                </a:cubicBezTo>
                <a:cubicBezTo>
                  <a:pt x="10617" y="4181"/>
                  <a:pt x="10711" y="4252"/>
                  <a:pt x="10763" y="4266"/>
                </a:cubicBezTo>
                <a:lnTo>
                  <a:pt x="10767" y="4267"/>
                </a:lnTo>
                <a:lnTo>
                  <a:pt x="10772" y="4270"/>
                </a:lnTo>
                <a:cubicBezTo>
                  <a:pt x="10869" y="4335"/>
                  <a:pt x="11079" y="4381"/>
                  <a:pt x="11158" y="4564"/>
                </a:cubicBezTo>
                <a:cubicBezTo>
                  <a:pt x="11159" y="4566"/>
                  <a:pt x="11159" y="4567"/>
                  <a:pt x="11160" y="4568"/>
                </a:cubicBezTo>
                <a:lnTo>
                  <a:pt x="11586" y="5284"/>
                </a:lnTo>
                <a:lnTo>
                  <a:pt x="11586" y="5285"/>
                </a:lnTo>
                <a:lnTo>
                  <a:pt x="11689" y="5466"/>
                </a:lnTo>
                <a:cubicBezTo>
                  <a:pt x="11846" y="5468"/>
                  <a:pt x="12005" y="5470"/>
                  <a:pt x="12173" y="5464"/>
                </a:cubicBezTo>
                <a:cubicBezTo>
                  <a:pt x="12110" y="5247"/>
                  <a:pt x="12058" y="5014"/>
                  <a:pt x="11990" y="4806"/>
                </a:cubicBezTo>
                <a:cubicBezTo>
                  <a:pt x="11990" y="4806"/>
                  <a:pt x="11890" y="4421"/>
                  <a:pt x="11833" y="4072"/>
                </a:cubicBezTo>
                <a:cubicBezTo>
                  <a:pt x="11733" y="3972"/>
                  <a:pt x="11519" y="3830"/>
                  <a:pt x="11213" y="3830"/>
                </a:cubicBezTo>
                <a:close/>
                <a:moveTo>
                  <a:pt x="8139" y="5345"/>
                </a:moveTo>
                <a:cubicBezTo>
                  <a:pt x="7601" y="5530"/>
                  <a:pt x="6904" y="5791"/>
                  <a:pt x="6387" y="6099"/>
                </a:cubicBezTo>
                <a:cubicBezTo>
                  <a:pt x="6387" y="6099"/>
                  <a:pt x="5890" y="6325"/>
                  <a:pt x="5396" y="6759"/>
                </a:cubicBezTo>
                <a:cubicBezTo>
                  <a:pt x="5084" y="7147"/>
                  <a:pt x="4264" y="8295"/>
                  <a:pt x="4017" y="8698"/>
                </a:cubicBezTo>
                <a:cubicBezTo>
                  <a:pt x="4017" y="8698"/>
                  <a:pt x="3754" y="9179"/>
                  <a:pt x="3739" y="9542"/>
                </a:cubicBezTo>
                <a:cubicBezTo>
                  <a:pt x="3749" y="9865"/>
                  <a:pt x="3958" y="10191"/>
                  <a:pt x="4235" y="10337"/>
                </a:cubicBezTo>
                <a:cubicBezTo>
                  <a:pt x="4235" y="10337"/>
                  <a:pt x="4924" y="10857"/>
                  <a:pt x="6023" y="10756"/>
                </a:cubicBezTo>
                <a:cubicBezTo>
                  <a:pt x="6128" y="10756"/>
                  <a:pt x="6247" y="10751"/>
                  <a:pt x="6382" y="10737"/>
                </a:cubicBezTo>
                <a:lnTo>
                  <a:pt x="6380" y="10936"/>
                </a:lnTo>
                <a:cubicBezTo>
                  <a:pt x="6235" y="11005"/>
                  <a:pt x="6118" y="11050"/>
                  <a:pt x="5999" y="11112"/>
                </a:cubicBezTo>
                <a:cubicBezTo>
                  <a:pt x="5920" y="11133"/>
                  <a:pt x="5863" y="11153"/>
                  <a:pt x="5824" y="11120"/>
                </a:cubicBezTo>
                <a:cubicBezTo>
                  <a:pt x="5745" y="11053"/>
                  <a:pt x="5700" y="10979"/>
                  <a:pt x="5652" y="10925"/>
                </a:cubicBezTo>
                <a:cubicBezTo>
                  <a:pt x="5589" y="10925"/>
                  <a:pt x="5569" y="10988"/>
                  <a:pt x="5590" y="11021"/>
                </a:cubicBezTo>
                <a:cubicBezTo>
                  <a:pt x="5590" y="11021"/>
                  <a:pt x="5751" y="11213"/>
                  <a:pt x="5778" y="11235"/>
                </a:cubicBezTo>
                <a:cubicBezTo>
                  <a:pt x="5884" y="11291"/>
                  <a:pt x="6095" y="11185"/>
                  <a:pt x="6095" y="11185"/>
                </a:cubicBezTo>
                <a:cubicBezTo>
                  <a:pt x="6429" y="11026"/>
                  <a:pt x="8599" y="10114"/>
                  <a:pt x="9532" y="9716"/>
                </a:cubicBezTo>
                <a:cubicBezTo>
                  <a:pt x="9657" y="9823"/>
                  <a:pt x="9809" y="9980"/>
                  <a:pt x="9881" y="10160"/>
                </a:cubicBezTo>
                <a:cubicBezTo>
                  <a:pt x="9935" y="10260"/>
                  <a:pt x="10061" y="10560"/>
                  <a:pt x="10068" y="11159"/>
                </a:cubicBezTo>
                <a:lnTo>
                  <a:pt x="9558" y="11440"/>
                </a:lnTo>
                <a:cubicBezTo>
                  <a:pt x="9558" y="11440"/>
                  <a:pt x="9061" y="11721"/>
                  <a:pt x="8982" y="11699"/>
                </a:cubicBezTo>
                <a:cubicBezTo>
                  <a:pt x="8982" y="11699"/>
                  <a:pt x="8122" y="11411"/>
                  <a:pt x="8069" y="11404"/>
                </a:cubicBezTo>
                <a:cubicBezTo>
                  <a:pt x="8033" y="11409"/>
                  <a:pt x="7976" y="11470"/>
                  <a:pt x="7976" y="11541"/>
                </a:cubicBezTo>
                <a:cubicBezTo>
                  <a:pt x="7983" y="11565"/>
                  <a:pt x="8048" y="11602"/>
                  <a:pt x="8087" y="11616"/>
                </a:cubicBezTo>
                <a:cubicBezTo>
                  <a:pt x="8087" y="11616"/>
                  <a:pt x="8959" y="11886"/>
                  <a:pt x="8998" y="11883"/>
                </a:cubicBezTo>
                <a:cubicBezTo>
                  <a:pt x="9034" y="11876"/>
                  <a:pt x="9306" y="11743"/>
                  <a:pt x="9306" y="11743"/>
                </a:cubicBezTo>
                <a:lnTo>
                  <a:pt x="13147" y="9808"/>
                </a:lnTo>
                <a:lnTo>
                  <a:pt x="13036" y="9747"/>
                </a:lnTo>
                <a:lnTo>
                  <a:pt x="12360" y="10026"/>
                </a:lnTo>
                <a:cubicBezTo>
                  <a:pt x="12342" y="9763"/>
                  <a:pt x="12294" y="9405"/>
                  <a:pt x="12259" y="9223"/>
                </a:cubicBezTo>
                <a:cubicBezTo>
                  <a:pt x="12202" y="8916"/>
                  <a:pt x="12124" y="8727"/>
                  <a:pt x="12078" y="8638"/>
                </a:cubicBezTo>
                <a:cubicBezTo>
                  <a:pt x="12010" y="8485"/>
                  <a:pt x="11838" y="8312"/>
                  <a:pt x="11756" y="8255"/>
                </a:cubicBezTo>
                <a:lnTo>
                  <a:pt x="11478" y="8067"/>
                </a:lnTo>
                <a:cubicBezTo>
                  <a:pt x="11644" y="7891"/>
                  <a:pt x="11792" y="7718"/>
                  <a:pt x="11921" y="7559"/>
                </a:cubicBezTo>
                <a:lnTo>
                  <a:pt x="11622" y="7008"/>
                </a:lnTo>
                <a:lnTo>
                  <a:pt x="10827" y="5503"/>
                </a:lnTo>
                <a:cubicBezTo>
                  <a:pt x="10748" y="5509"/>
                  <a:pt x="10669" y="5516"/>
                  <a:pt x="10588" y="5527"/>
                </a:cubicBezTo>
                <a:cubicBezTo>
                  <a:pt x="10552" y="5533"/>
                  <a:pt x="10451" y="5561"/>
                  <a:pt x="10321" y="5600"/>
                </a:cubicBezTo>
                <a:cubicBezTo>
                  <a:pt x="10191" y="5638"/>
                  <a:pt x="10031" y="5686"/>
                  <a:pt x="9873" y="5735"/>
                </a:cubicBezTo>
                <a:cubicBezTo>
                  <a:pt x="9715" y="5783"/>
                  <a:pt x="9560" y="5831"/>
                  <a:pt x="9437" y="5867"/>
                </a:cubicBezTo>
                <a:cubicBezTo>
                  <a:pt x="9375" y="5885"/>
                  <a:pt x="9322" y="5901"/>
                  <a:pt x="9281" y="5912"/>
                </a:cubicBezTo>
                <a:cubicBezTo>
                  <a:pt x="9240" y="5923"/>
                  <a:pt x="9213" y="5929"/>
                  <a:pt x="9198" y="5930"/>
                </a:cubicBezTo>
                <a:cubicBezTo>
                  <a:pt x="9197" y="5931"/>
                  <a:pt x="9197" y="5930"/>
                  <a:pt x="9197" y="5930"/>
                </a:cubicBezTo>
                <a:cubicBezTo>
                  <a:pt x="9182" y="5933"/>
                  <a:pt x="9156" y="5933"/>
                  <a:pt x="9122" y="5932"/>
                </a:cubicBezTo>
                <a:cubicBezTo>
                  <a:pt x="9087" y="5932"/>
                  <a:pt x="9044" y="5930"/>
                  <a:pt x="9000" y="5927"/>
                </a:cubicBezTo>
                <a:cubicBezTo>
                  <a:pt x="8912" y="5921"/>
                  <a:pt x="8820" y="5909"/>
                  <a:pt x="8770" y="5892"/>
                </a:cubicBezTo>
                <a:cubicBezTo>
                  <a:pt x="8703" y="5865"/>
                  <a:pt x="8543" y="5803"/>
                  <a:pt x="8397" y="5736"/>
                </a:cubicBezTo>
                <a:cubicBezTo>
                  <a:pt x="8324" y="5703"/>
                  <a:pt x="8253" y="5670"/>
                  <a:pt x="8199" y="5639"/>
                </a:cubicBezTo>
                <a:cubicBezTo>
                  <a:pt x="8172" y="5624"/>
                  <a:pt x="8150" y="5610"/>
                  <a:pt x="8132" y="5596"/>
                </a:cubicBezTo>
                <a:cubicBezTo>
                  <a:pt x="8115" y="5583"/>
                  <a:pt x="8102" y="5571"/>
                  <a:pt x="8096" y="5556"/>
                </a:cubicBezTo>
                <a:lnTo>
                  <a:pt x="8095" y="5553"/>
                </a:lnTo>
                <a:lnTo>
                  <a:pt x="8095" y="5550"/>
                </a:lnTo>
                <a:cubicBezTo>
                  <a:pt x="8097" y="5503"/>
                  <a:pt x="8117" y="5425"/>
                  <a:pt x="8139" y="5345"/>
                </a:cubicBezTo>
                <a:close/>
                <a:moveTo>
                  <a:pt x="5553" y="6744"/>
                </a:moveTo>
                <a:cubicBezTo>
                  <a:pt x="5582" y="6743"/>
                  <a:pt x="5614" y="6750"/>
                  <a:pt x="5648" y="6763"/>
                </a:cubicBezTo>
                <a:cubicBezTo>
                  <a:pt x="5676" y="6774"/>
                  <a:pt x="5965" y="6919"/>
                  <a:pt x="5965" y="6919"/>
                </a:cubicBezTo>
                <a:cubicBezTo>
                  <a:pt x="6022" y="6958"/>
                  <a:pt x="6058" y="7018"/>
                  <a:pt x="5993" y="7105"/>
                </a:cubicBezTo>
                <a:lnTo>
                  <a:pt x="4922" y="8568"/>
                </a:lnTo>
                <a:cubicBezTo>
                  <a:pt x="4922" y="8568"/>
                  <a:pt x="4589" y="9027"/>
                  <a:pt x="4546" y="9077"/>
                </a:cubicBezTo>
                <a:cubicBezTo>
                  <a:pt x="4520" y="9095"/>
                  <a:pt x="4449" y="9122"/>
                  <a:pt x="4342" y="9056"/>
                </a:cubicBezTo>
                <a:cubicBezTo>
                  <a:pt x="4293" y="9015"/>
                  <a:pt x="4097" y="8802"/>
                  <a:pt x="4088" y="8725"/>
                </a:cubicBezTo>
                <a:cubicBezTo>
                  <a:pt x="4071" y="8613"/>
                  <a:pt x="5418" y="6824"/>
                  <a:pt x="5418" y="6824"/>
                </a:cubicBezTo>
                <a:cubicBezTo>
                  <a:pt x="5462" y="6769"/>
                  <a:pt x="5505" y="6745"/>
                  <a:pt x="5553" y="6744"/>
                </a:cubicBezTo>
                <a:close/>
                <a:moveTo>
                  <a:pt x="10041" y="6999"/>
                </a:moveTo>
                <a:cubicBezTo>
                  <a:pt x="10171" y="6997"/>
                  <a:pt x="10245" y="7098"/>
                  <a:pt x="10264" y="7327"/>
                </a:cubicBezTo>
                <a:lnTo>
                  <a:pt x="10284" y="7872"/>
                </a:lnTo>
                <a:cubicBezTo>
                  <a:pt x="10294" y="8020"/>
                  <a:pt x="10254" y="8180"/>
                  <a:pt x="10070" y="8306"/>
                </a:cubicBezTo>
                <a:lnTo>
                  <a:pt x="9196" y="8779"/>
                </a:lnTo>
                <a:cubicBezTo>
                  <a:pt x="9055" y="8852"/>
                  <a:pt x="8974" y="8784"/>
                  <a:pt x="8994" y="8638"/>
                </a:cubicBezTo>
                <a:lnTo>
                  <a:pt x="9044" y="7532"/>
                </a:lnTo>
                <a:cubicBezTo>
                  <a:pt x="9037" y="7421"/>
                  <a:pt x="9097" y="7355"/>
                  <a:pt x="9168" y="7330"/>
                </a:cubicBezTo>
                <a:lnTo>
                  <a:pt x="9941" y="7015"/>
                </a:lnTo>
                <a:cubicBezTo>
                  <a:pt x="9977" y="7004"/>
                  <a:pt x="10011" y="6999"/>
                  <a:pt x="10041" y="6999"/>
                </a:cubicBezTo>
                <a:close/>
                <a:moveTo>
                  <a:pt x="6250" y="7098"/>
                </a:moveTo>
                <a:cubicBezTo>
                  <a:pt x="6419" y="7093"/>
                  <a:pt x="6787" y="7303"/>
                  <a:pt x="7280" y="7544"/>
                </a:cubicBezTo>
                <a:cubicBezTo>
                  <a:pt x="7522" y="7635"/>
                  <a:pt x="7619" y="7826"/>
                  <a:pt x="7593" y="7998"/>
                </a:cubicBezTo>
                <a:cubicBezTo>
                  <a:pt x="7548" y="8507"/>
                  <a:pt x="7462" y="8749"/>
                  <a:pt x="7432" y="8926"/>
                </a:cubicBezTo>
                <a:cubicBezTo>
                  <a:pt x="7301" y="9435"/>
                  <a:pt x="7104" y="9500"/>
                  <a:pt x="6847" y="9535"/>
                </a:cubicBezTo>
                <a:cubicBezTo>
                  <a:pt x="6494" y="9595"/>
                  <a:pt x="5919" y="9590"/>
                  <a:pt x="5471" y="9490"/>
                </a:cubicBezTo>
                <a:cubicBezTo>
                  <a:pt x="5202" y="9430"/>
                  <a:pt x="4623" y="9318"/>
                  <a:pt x="4710" y="9162"/>
                </a:cubicBezTo>
                <a:cubicBezTo>
                  <a:pt x="4972" y="8648"/>
                  <a:pt x="6081" y="7162"/>
                  <a:pt x="6190" y="7114"/>
                </a:cubicBezTo>
                <a:cubicBezTo>
                  <a:pt x="6206" y="7104"/>
                  <a:pt x="6226" y="7099"/>
                  <a:pt x="6250" y="7098"/>
                </a:cubicBezTo>
                <a:close/>
                <a:moveTo>
                  <a:pt x="8420" y="7596"/>
                </a:moveTo>
                <a:cubicBezTo>
                  <a:pt x="8498" y="7592"/>
                  <a:pt x="8608" y="7612"/>
                  <a:pt x="8697" y="7691"/>
                </a:cubicBezTo>
                <a:cubicBezTo>
                  <a:pt x="8750" y="7711"/>
                  <a:pt x="8830" y="7872"/>
                  <a:pt x="8805" y="8089"/>
                </a:cubicBezTo>
                <a:lnTo>
                  <a:pt x="8767" y="8764"/>
                </a:lnTo>
                <a:cubicBezTo>
                  <a:pt x="8745" y="8925"/>
                  <a:pt x="8694" y="9051"/>
                  <a:pt x="8505" y="9162"/>
                </a:cubicBezTo>
                <a:lnTo>
                  <a:pt x="7981" y="9414"/>
                </a:lnTo>
                <a:cubicBezTo>
                  <a:pt x="7881" y="9465"/>
                  <a:pt x="7729" y="9442"/>
                  <a:pt x="7754" y="9127"/>
                </a:cubicBezTo>
                <a:cubicBezTo>
                  <a:pt x="7754" y="9127"/>
                  <a:pt x="7981" y="7985"/>
                  <a:pt x="8021" y="7912"/>
                </a:cubicBezTo>
                <a:cubicBezTo>
                  <a:pt x="8034" y="7852"/>
                  <a:pt x="8137" y="7711"/>
                  <a:pt x="8324" y="7620"/>
                </a:cubicBezTo>
                <a:cubicBezTo>
                  <a:pt x="8337" y="7609"/>
                  <a:pt x="8373" y="7598"/>
                  <a:pt x="8420" y="7596"/>
                </a:cubicBezTo>
                <a:close/>
                <a:moveTo>
                  <a:pt x="11346" y="8204"/>
                </a:moveTo>
                <a:lnTo>
                  <a:pt x="11579" y="8331"/>
                </a:lnTo>
                <a:cubicBezTo>
                  <a:pt x="11746" y="8442"/>
                  <a:pt x="11838" y="8579"/>
                  <a:pt x="11903" y="8682"/>
                </a:cubicBezTo>
                <a:cubicBezTo>
                  <a:pt x="11970" y="8793"/>
                  <a:pt x="12039" y="8969"/>
                  <a:pt x="12089" y="9243"/>
                </a:cubicBezTo>
                <a:cubicBezTo>
                  <a:pt x="12153" y="9535"/>
                  <a:pt x="12204" y="10079"/>
                  <a:pt x="12204" y="10079"/>
                </a:cubicBezTo>
                <a:lnTo>
                  <a:pt x="10254" y="11087"/>
                </a:lnTo>
                <a:cubicBezTo>
                  <a:pt x="10236" y="10774"/>
                  <a:pt x="10169" y="10387"/>
                  <a:pt x="10076" y="10166"/>
                </a:cubicBezTo>
                <a:cubicBezTo>
                  <a:pt x="10058" y="10091"/>
                  <a:pt x="9899" y="9813"/>
                  <a:pt x="9767" y="9688"/>
                </a:cubicBezTo>
                <a:cubicBezTo>
                  <a:pt x="9748" y="9671"/>
                  <a:pt x="9728" y="9655"/>
                  <a:pt x="9708" y="9640"/>
                </a:cubicBezTo>
                <a:cubicBezTo>
                  <a:pt x="9856" y="9576"/>
                  <a:pt x="9966" y="9529"/>
                  <a:pt x="9973" y="9524"/>
                </a:cubicBezTo>
                <a:cubicBezTo>
                  <a:pt x="9968" y="9472"/>
                  <a:pt x="9943" y="9418"/>
                  <a:pt x="9865" y="9446"/>
                </a:cubicBezTo>
                <a:lnTo>
                  <a:pt x="9593" y="9563"/>
                </a:lnTo>
                <a:cubicBezTo>
                  <a:pt x="9575" y="9553"/>
                  <a:pt x="9559" y="9543"/>
                  <a:pt x="9543" y="9535"/>
                </a:cubicBezTo>
                <a:cubicBezTo>
                  <a:pt x="10350" y="9066"/>
                  <a:pt x="10824" y="8687"/>
                  <a:pt x="10824" y="8687"/>
                </a:cubicBezTo>
                <a:cubicBezTo>
                  <a:pt x="11010" y="8532"/>
                  <a:pt x="11185" y="8368"/>
                  <a:pt x="11346" y="8204"/>
                </a:cubicBezTo>
                <a:close/>
                <a:moveTo>
                  <a:pt x="8556" y="9337"/>
                </a:moveTo>
                <a:cubicBezTo>
                  <a:pt x="8623" y="9335"/>
                  <a:pt x="8623" y="9395"/>
                  <a:pt x="8629" y="9499"/>
                </a:cubicBezTo>
                <a:cubicBezTo>
                  <a:pt x="8630" y="9559"/>
                  <a:pt x="8577" y="9692"/>
                  <a:pt x="8533" y="9755"/>
                </a:cubicBezTo>
                <a:cubicBezTo>
                  <a:pt x="8499" y="9799"/>
                  <a:pt x="8383" y="9935"/>
                  <a:pt x="8212" y="10017"/>
                </a:cubicBezTo>
                <a:cubicBezTo>
                  <a:pt x="8135" y="10048"/>
                  <a:pt x="7485" y="10320"/>
                  <a:pt x="7376" y="10356"/>
                </a:cubicBezTo>
                <a:cubicBezTo>
                  <a:pt x="7336" y="10365"/>
                  <a:pt x="7254" y="10338"/>
                  <a:pt x="7260" y="10266"/>
                </a:cubicBezTo>
                <a:cubicBezTo>
                  <a:pt x="7283" y="10167"/>
                  <a:pt x="7485" y="9901"/>
                  <a:pt x="7485" y="9901"/>
                </a:cubicBezTo>
                <a:cubicBezTo>
                  <a:pt x="7539" y="9815"/>
                  <a:pt x="7653" y="9736"/>
                  <a:pt x="7730" y="9700"/>
                </a:cubicBezTo>
                <a:cubicBezTo>
                  <a:pt x="7730" y="9700"/>
                  <a:pt x="8453" y="9367"/>
                  <a:pt x="8497" y="9349"/>
                </a:cubicBezTo>
                <a:cubicBezTo>
                  <a:pt x="8521" y="9342"/>
                  <a:pt x="8540" y="9338"/>
                  <a:pt x="8556" y="9337"/>
                </a:cubicBezTo>
                <a:close/>
                <a:moveTo>
                  <a:pt x="9404" y="9614"/>
                </a:moveTo>
                <a:cubicBezTo>
                  <a:pt x="9411" y="9620"/>
                  <a:pt x="9421" y="9627"/>
                  <a:pt x="9430" y="9633"/>
                </a:cubicBezTo>
                <a:lnTo>
                  <a:pt x="9161" y="9748"/>
                </a:lnTo>
                <a:cubicBezTo>
                  <a:pt x="9244" y="9703"/>
                  <a:pt x="9326" y="9659"/>
                  <a:pt x="9404" y="9614"/>
                </a:cubicBezTo>
                <a:close/>
                <a:moveTo>
                  <a:pt x="6874" y="10002"/>
                </a:moveTo>
                <a:cubicBezTo>
                  <a:pt x="6922" y="10000"/>
                  <a:pt x="6971" y="10006"/>
                  <a:pt x="7002" y="10029"/>
                </a:cubicBezTo>
                <a:cubicBezTo>
                  <a:pt x="7036" y="10056"/>
                  <a:pt x="7024" y="10172"/>
                  <a:pt x="6983" y="10231"/>
                </a:cubicBezTo>
                <a:cubicBezTo>
                  <a:pt x="6942" y="10295"/>
                  <a:pt x="6735" y="10529"/>
                  <a:pt x="6581" y="10622"/>
                </a:cubicBezTo>
                <a:cubicBezTo>
                  <a:pt x="6437" y="10707"/>
                  <a:pt x="6264" y="10707"/>
                  <a:pt x="6139" y="10707"/>
                </a:cubicBezTo>
                <a:cubicBezTo>
                  <a:pt x="6065" y="10706"/>
                  <a:pt x="5847" y="10674"/>
                  <a:pt x="5777" y="10587"/>
                </a:cubicBezTo>
                <a:cubicBezTo>
                  <a:pt x="5743" y="10553"/>
                  <a:pt x="5741" y="10465"/>
                  <a:pt x="5763" y="10376"/>
                </a:cubicBezTo>
                <a:cubicBezTo>
                  <a:pt x="5763" y="10340"/>
                  <a:pt x="5849" y="10257"/>
                  <a:pt x="5940" y="10220"/>
                </a:cubicBezTo>
                <a:cubicBezTo>
                  <a:pt x="6159" y="10140"/>
                  <a:pt x="6792" y="10009"/>
                  <a:pt x="6792" y="10009"/>
                </a:cubicBezTo>
                <a:cubicBezTo>
                  <a:pt x="6816" y="10005"/>
                  <a:pt x="6845" y="10002"/>
                  <a:pt x="6874" y="10002"/>
                </a:cubicBezTo>
                <a:close/>
                <a:moveTo>
                  <a:pt x="7355" y="10525"/>
                </a:moveTo>
                <a:lnTo>
                  <a:pt x="6501" y="10892"/>
                </a:lnTo>
                <a:lnTo>
                  <a:pt x="6501" y="10723"/>
                </a:lnTo>
                <a:cubicBezTo>
                  <a:pt x="6732" y="10691"/>
                  <a:pt x="7010" y="10632"/>
                  <a:pt x="7355" y="10525"/>
                </a:cubicBezTo>
                <a:close/>
              </a:path>
            </a:pathLst>
          </a:custGeom>
          <a:solidFill>
            <a:schemeClr val="bg1"/>
          </a:solidFill>
          <a:ln w="31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E"/>
          </a:p>
        </p:txBody>
      </p:sp>
      <p:sp>
        <p:nvSpPr>
          <p:cNvPr id="86" name="Freeform 17"/>
          <p:cNvSpPr>
            <a:spLocks noEditPoints="1"/>
          </p:cNvSpPr>
          <p:nvPr/>
        </p:nvSpPr>
        <p:spPr bwMode="auto">
          <a:xfrm>
            <a:off x="4749802" y="4908554"/>
            <a:ext cx="1074738" cy="301625"/>
          </a:xfrm>
          <a:custGeom>
            <a:avLst/>
            <a:gdLst>
              <a:gd name="T0" fmla="*/ 13499 w 20735"/>
              <a:gd name="T1" fmla="*/ 2282 h 5819"/>
              <a:gd name="T2" fmla="*/ 9145 w 20735"/>
              <a:gd name="T3" fmla="*/ 1576 h 5819"/>
              <a:gd name="T4" fmla="*/ 9114 w 20735"/>
              <a:gd name="T5" fmla="*/ 1888 h 5819"/>
              <a:gd name="T6" fmla="*/ 9900 w 20735"/>
              <a:gd name="T7" fmla="*/ 1938 h 5819"/>
              <a:gd name="T8" fmla="*/ 9159 w 20735"/>
              <a:gd name="T9" fmla="*/ 2714 h 5819"/>
              <a:gd name="T10" fmla="*/ 9063 w 20735"/>
              <a:gd name="T11" fmla="*/ 2715 h 5819"/>
              <a:gd name="T12" fmla="*/ 7834 w 20735"/>
              <a:gd name="T13" fmla="*/ 2543 h 5819"/>
              <a:gd name="T14" fmla="*/ 6228 w 20735"/>
              <a:gd name="T15" fmla="*/ 3626 h 5819"/>
              <a:gd name="T16" fmla="*/ 6437 w 20735"/>
              <a:gd name="T17" fmla="*/ 4129 h 5819"/>
              <a:gd name="T18" fmla="*/ 7814 w 20735"/>
              <a:gd name="T19" fmla="*/ 4499 h 5819"/>
              <a:gd name="T20" fmla="*/ 11931 w 20735"/>
              <a:gd name="T21" fmla="*/ 4373 h 5819"/>
              <a:gd name="T22" fmla="*/ 19647 w 20735"/>
              <a:gd name="T23" fmla="*/ 3693 h 5819"/>
              <a:gd name="T24" fmla="*/ 18694 w 20735"/>
              <a:gd name="T25" fmla="*/ 2951 h 5819"/>
              <a:gd name="T26" fmla="*/ 17452 w 20735"/>
              <a:gd name="T27" fmla="*/ 3672 h 5819"/>
              <a:gd name="T28" fmla="*/ 13242 w 20735"/>
              <a:gd name="T29" fmla="*/ 3417 h 5819"/>
              <a:gd name="T30" fmla="*/ 13251 w 20735"/>
              <a:gd name="T31" fmla="*/ 3362 h 5819"/>
              <a:gd name="T32" fmla="*/ 14969 w 20735"/>
              <a:gd name="T33" fmla="*/ 3397 h 5819"/>
              <a:gd name="T34" fmla="*/ 15062 w 20735"/>
              <a:gd name="T35" fmla="*/ 3154 h 5819"/>
              <a:gd name="T36" fmla="*/ 15811 w 20735"/>
              <a:gd name="T37" fmla="*/ 2 h 5819"/>
              <a:gd name="T38" fmla="*/ 3301 w 20735"/>
              <a:gd name="T39" fmla="*/ 2399 h 5819"/>
              <a:gd name="T40" fmla="*/ 1085 w 20735"/>
              <a:gd name="T41" fmla="*/ 2144 h 5819"/>
              <a:gd name="T42" fmla="*/ 7 w 20735"/>
              <a:gd name="T43" fmla="*/ 2452 h 5819"/>
              <a:gd name="T44" fmla="*/ 3130 w 20735"/>
              <a:gd name="T45" fmla="*/ 3246 h 5819"/>
              <a:gd name="T46" fmla="*/ 5840 w 20735"/>
              <a:gd name="T47" fmla="*/ 4147 h 5819"/>
              <a:gd name="T48" fmla="*/ 6190 w 20735"/>
              <a:gd name="T49" fmla="*/ 4015 h 5819"/>
              <a:gd name="T50" fmla="*/ 6400 w 20735"/>
              <a:gd name="T51" fmla="*/ 3335 h 5819"/>
              <a:gd name="T52" fmla="*/ 4538 w 20735"/>
              <a:gd name="T53" fmla="*/ 1346 h 5819"/>
              <a:gd name="T54" fmla="*/ 4811 w 20735"/>
              <a:gd name="T55" fmla="*/ 2915 h 5819"/>
              <a:gd name="T56" fmla="*/ 3294 w 20735"/>
              <a:gd name="T57" fmla="*/ 2608 h 5819"/>
              <a:gd name="T58" fmla="*/ 4535 w 20735"/>
              <a:gd name="T59" fmla="*/ 1348 h 5819"/>
              <a:gd name="T60" fmla="*/ 10878 w 20735"/>
              <a:gd name="T61" fmla="*/ 2805 h 5819"/>
              <a:gd name="T62" fmla="*/ 10137 w 20735"/>
              <a:gd name="T63" fmla="*/ 1968 h 5819"/>
              <a:gd name="T64" fmla="*/ 11827 w 20735"/>
              <a:gd name="T65" fmla="*/ 2853 h 5819"/>
              <a:gd name="T66" fmla="*/ 11605 w 20735"/>
              <a:gd name="T67" fmla="*/ 2331 h 5819"/>
              <a:gd name="T68" fmla="*/ 11863 w 20735"/>
              <a:gd name="T69" fmla="*/ 2855 h 5819"/>
              <a:gd name="T70" fmla="*/ 3163 w 20735"/>
              <a:gd name="T71" fmla="*/ 2915 h 5819"/>
              <a:gd name="T72" fmla="*/ 4426 w 20735"/>
              <a:gd name="T73" fmla="*/ 3034 h 5819"/>
              <a:gd name="T74" fmla="*/ 4087 w 20735"/>
              <a:gd name="T75" fmla="*/ 3382 h 5819"/>
              <a:gd name="T76" fmla="*/ 4395 w 20735"/>
              <a:gd name="T77" fmla="*/ 3685 h 5819"/>
              <a:gd name="T78" fmla="*/ 4228 w 20735"/>
              <a:gd name="T79" fmla="*/ 3100 h 5819"/>
              <a:gd name="T80" fmla="*/ 11908 w 20735"/>
              <a:gd name="T81" fmla="*/ 3228 h 5819"/>
              <a:gd name="T82" fmla="*/ 10237 w 20735"/>
              <a:gd name="T83" fmla="*/ 3373 h 5819"/>
              <a:gd name="T84" fmla="*/ 10528 w 20735"/>
              <a:gd name="T85" fmla="*/ 3415 h 5819"/>
              <a:gd name="T86" fmla="*/ 10787 w 20735"/>
              <a:gd name="T87" fmla="*/ 3755 h 5819"/>
              <a:gd name="T88" fmla="*/ 10370 w 20735"/>
              <a:gd name="T89" fmla="*/ 4158 h 5819"/>
              <a:gd name="T90" fmla="*/ 9914 w 20735"/>
              <a:gd name="T91" fmla="*/ 3996 h 5819"/>
              <a:gd name="T92" fmla="*/ 9990 w 20735"/>
              <a:gd name="T93" fmla="*/ 4204 h 5819"/>
              <a:gd name="T94" fmla="*/ 11516 w 20735"/>
              <a:gd name="T95" fmla="*/ 4398 h 5819"/>
              <a:gd name="T96" fmla="*/ 11810 w 20735"/>
              <a:gd name="T97" fmla="*/ 4381 h 5819"/>
              <a:gd name="T98" fmla="*/ 10404 w 20735"/>
              <a:gd name="T99" fmla="*/ 4434 h 5819"/>
              <a:gd name="T100" fmla="*/ 9704 w 20735"/>
              <a:gd name="T101" fmla="*/ 3756 h 5819"/>
              <a:gd name="T102" fmla="*/ 11519 w 20735"/>
              <a:gd name="T103" fmla="*/ 3216 h 5819"/>
              <a:gd name="T104" fmla="*/ 3415 w 20735"/>
              <a:gd name="T105" fmla="*/ 3308 h 5819"/>
              <a:gd name="T106" fmla="*/ 5709 w 20735"/>
              <a:gd name="T107" fmla="*/ 4135 h 5819"/>
              <a:gd name="T108" fmla="*/ 10449 w 20735"/>
              <a:gd name="T109" fmla="*/ 3471 h 5819"/>
              <a:gd name="T110" fmla="*/ 9869 w 20735"/>
              <a:gd name="T111" fmla="*/ 3634 h 5819"/>
              <a:gd name="T112" fmla="*/ 9850 w 20735"/>
              <a:gd name="T113" fmla="*/ 3839 h 5819"/>
              <a:gd name="T114" fmla="*/ 10242 w 20735"/>
              <a:gd name="T115" fmla="*/ 4069 h 5819"/>
              <a:gd name="T116" fmla="*/ 10679 w 20735"/>
              <a:gd name="T117" fmla="*/ 3968 h 5819"/>
              <a:gd name="T118" fmla="*/ 10619 w 20735"/>
              <a:gd name="T119" fmla="*/ 3490 h 58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0735" h="5819">
                <a:moveTo>
                  <a:pt x="14969" y="0"/>
                </a:moveTo>
                <a:cubicBezTo>
                  <a:pt x="14856" y="317"/>
                  <a:pt x="14438" y="975"/>
                  <a:pt x="14143" y="1457"/>
                </a:cubicBezTo>
                <a:cubicBezTo>
                  <a:pt x="13755" y="2092"/>
                  <a:pt x="13499" y="2282"/>
                  <a:pt x="13499" y="2282"/>
                </a:cubicBezTo>
                <a:lnTo>
                  <a:pt x="12312" y="2302"/>
                </a:lnTo>
                <a:cubicBezTo>
                  <a:pt x="12312" y="2302"/>
                  <a:pt x="11092" y="1917"/>
                  <a:pt x="10755" y="1807"/>
                </a:cubicBezTo>
                <a:cubicBezTo>
                  <a:pt x="10443" y="1705"/>
                  <a:pt x="9629" y="1572"/>
                  <a:pt x="9145" y="1576"/>
                </a:cubicBezTo>
                <a:cubicBezTo>
                  <a:pt x="8433" y="1582"/>
                  <a:pt x="8338" y="1878"/>
                  <a:pt x="8338" y="1878"/>
                </a:cubicBezTo>
                <a:cubicBezTo>
                  <a:pt x="8338" y="1878"/>
                  <a:pt x="8329" y="1892"/>
                  <a:pt x="8328" y="1894"/>
                </a:cubicBezTo>
                <a:lnTo>
                  <a:pt x="9114" y="1888"/>
                </a:lnTo>
                <a:lnTo>
                  <a:pt x="9687" y="1925"/>
                </a:lnTo>
                <a:lnTo>
                  <a:pt x="9688" y="1925"/>
                </a:lnTo>
                <a:lnTo>
                  <a:pt x="9900" y="1938"/>
                </a:lnTo>
                <a:cubicBezTo>
                  <a:pt x="9900" y="1938"/>
                  <a:pt x="9868" y="2195"/>
                  <a:pt x="9834" y="2352"/>
                </a:cubicBezTo>
                <a:cubicBezTo>
                  <a:pt x="9801" y="2509"/>
                  <a:pt x="9704" y="2711"/>
                  <a:pt x="9704" y="2711"/>
                </a:cubicBezTo>
                <a:lnTo>
                  <a:pt x="9159" y="2714"/>
                </a:lnTo>
                <a:cubicBezTo>
                  <a:pt x="9278" y="2390"/>
                  <a:pt x="9462" y="2117"/>
                  <a:pt x="9687" y="1925"/>
                </a:cubicBezTo>
                <a:cubicBezTo>
                  <a:pt x="9445" y="2113"/>
                  <a:pt x="9245" y="2386"/>
                  <a:pt x="9108" y="2715"/>
                </a:cubicBezTo>
                <a:lnTo>
                  <a:pt x="9063" y="2715"/>
                </a:lnTo>
                <a:cubicBezTo>
                  <a:pt x="9063" y="2715"/>
                  <a:pt x="8719" y="2573"/>
                  <a:pt x="8494" y="2533"/>
                </a:cubicBezTo>
                <a:cubicBezTo>
                  <a:pt x="8341" y="2506"/>
                  <a:pt x="8085" y="2497"/>
                  <a:pt x="7897" y="2494"/>
                </a:cubicBezTo>
                <a:cubicBezTo>
                  <a:pt x="7873" y="2517"/>
                  <a:pt x="7852" y="2534"/>
                  <a:pt x="7834" y="2543"/>
                </a:cubicBezTo>
                <a:cubicBezTo>
                  <a:pt x="7639" y="2643"/>
                  <a:pt x="7224" y="2776"/>
                  <a:pt x="6976" y="2897"/>
                </a:cubicBezTo>
                <a:cubicBezTo>
                  <a:pt x="6923" y="2941"/>
                  <a:pt x="6581" y="3225"/>
                  <a:pt x="6440" y="3374"/>
                </a:cubicBezTo>
                <a:cubicBezTo>
                  <a:pt x="6363" y="3457"/>
                  <a:pt x="6286" y="3545"/>
                  <a:pt x="6228" y="3626"/>
                </a:cubicBezTo>
                <a:cubicBezTo>
                  <a:pt x="6170" y="3708"/>
                  <a:pt x="6135" y="3784"/>
                  <a:pt x="6134" y="3829"/>
                </a:cubicBezTo>
                <a:cubicBezTo>
                  <a:pt x="6133" y="3858"/>
                  <a:pt x="6170" y="3918"/>
                  <a:pt x="6230" y="3975"/>
                </a:cubicBezTo>
                <a:cubicBezTo>
                  <a:pt x="6289" y="4032"/>
                  <a:pt x="6368" y="4089"/>
                  <a:pt x="6437" y="4129"/>
                </a:cubicBezTo>
                <a:cubicBezTo>
                  <a:pt x="6506" y="4169"/>
                  <a:pt x="6743" y="4263"/>
                  <a:pt x="6958" y="4344"/>
                </a:cubicBezTo>
                <a:cubicBezTo>
                  <a:pt x="7053" y="4379"/>
                  <a:pt x="7139" y="4410"/>
                  <a:pt x="7211" y="4436"/>
                </a:cubicBezTo>
                <a:cubicBezTo>
                  <a:pt x="7519" y="4487"/>
                  <a:pt x="7814" y="4499"/>
                  <a:pt x="7814" y="4499"/>
                </a:cubicBezTo>
                <a:cubicBezTo>
                  <a:pt x="7814" y="4499"/>
                  <a:pt x="8348" y="4487"/>
                  <a:pt x="9012" y="4471"/>
                </a:cubicBezTo>
                <a:cubicBezTo>
                  <a:pt x="9233" y="5258"/>
                  <a:pt x="9798" y="5819"/>
                  <a:pt x="10459" y="5819"/>
                </a:cubicBezTo>
                <a:cubicBezTo>
                  <a:pt x="11148" y="5819"/>
                  <a:pt x="11731" y="5212"/>
                  <a:pt x="11931" y="4373"/>
                </a:cubicBezTo>
                <a:lnTo>
                  <a:pt x="18224" y="3940"/>
                </a:lnTo>
                <a:cubicBezTo>
                  <a:pt x="18340" y="3953"/>
                  <a:pt x="18464" y="3958"/>
                  <a:pt x="18593" y="3953"/>
                </a:cubicBezTo>
                <a:cubicBezTo>
                  <a:pt x="19077" y="3933"/>
                  <a:pt x="19647" y="3693"/>
                  <a:pt x="19647" y="3693"/>
                </a:cubicBezTo>
                <a:lnTo>
                  <a:pt x="20735" y="3249"/>
                </a:lnTo>
                <a:cubicBezTo>
                  <a:pt x="20735" y="3249"/>
                  <a:pt x="19481" y="3004"/>
                  <a:pt x="18967" y="2962"/>
                </a:cubicBezTo>
                <a:cubicBezTo>
                  <a:pt x="18870" y="2955"/>
                  <a:pt x="18779" y="2951"/>
                  <a:pt x="18694" y="2951"/>
                </a:cubicBezTo>
                <a:cubicBezTo>
                  <a:pt x="18326" y="2951"/>
                  <a:pt x="18065" y="3015"/>
                  <a:pt x="17922" y="3051"/>
                </a:cubicBezTo>
                <a:cubicBezTo>
                  <a:pt x="17745" y="3095"/>
                  <a:pt x="17237" y="3246"/>
                  <a:pt x="17248" y="3390"/>
                </a:cubicBezTo>
                <a:cubicBezTo>
                  <a:pt x="17258" y="3522"/>
                  <a:pt x="17298" y="3564"/>
                  <a:pt x="17452" y="3672"/>
                </a:cubicBezTo>
                <a:lnTo>
                  <a:pt x="14225" y="3693"/>
                </a:lnTo>
                <a:lnTo>
                  <a:pt x="14150" y="3696"/>
                </a:lnTo>
                <a:cubicBezTo>
                  <a:pt x="13931" y="3603"/>
                  <a:pt x="13592" y="3477"/>
                  <a:pt x="13242" y="3417"/>
                </a:cubicBezTo>
                <a:cubicBezTo>
                  <a:pt x="12848" y="3351"/>
                  <a:pt x="12350" y="3309"/>
                  <a:pt x="11971" y="3288"/>
                </a:cubicBezTo>
                <a:cubicBezTo>
                  <a:pt x="11968" y="3269"/>
                  <a:pt x="11964" y="3250"/>
                  <a:pt x="11961" y="3230"/>
                </a:cubicBezTo>
                <a:cubicBezTo>
                  <a:pt x="12343" y="3251"/>
                  <a:pt x="12848" y="3294"/>
                  <a:pt x="13251" y="3362"/>
                </a:cubicBezTo>
                <a:cubicBezTo>
                  <a:pt x="13664" y="3432"/>
                  <a:pt x="14056" y="3591"/>
                  <a:pt x="14264" y="3685"/>
                </a:cubicBezTo>
                <a:cubicBezTo>
                  <a:pt x="14624" y="3555"/>
                  <a:pt x="14886" y="3448"/>
                  <a:pt x="14949" y="3410"/>
                </a:cubicBezTo>
                <a:cubicBezTo>
                  <a:pt x="14957" y="3406"/>
                  <a:pt x="14962" y="3402"/>
                  <a:pt x="14969" y="3397"/>
                </a:cubicBezTo>
                <a:lnTo>
                  <a:pt x="17188" y="3450"/>
                </a:lnTo>
                <a:lnTo>
                  <a:pt x="17171" y="3295"/>
                </a:lnTo>
                <a:lnTo>
                  <a:pt x="15062" y="3154"/>
                </a:lnTo>
                <a:cubicBezTo>
                  <a:pt x="15056" y="3138"/>
                  <a:pt x="15051" y="3128"/>
                  <a:pt x="15051" y="3128"/>
                </a:cubicBezTo>
                <a:lnTo>
                  <a:pt x="15051" y="2644"/>
                </a:lnTo>
                <a:lnTo>
                  <a:pt x="15811" y="2"/>
                </a:lnTo>
                <a:cubicBezTo>
                  <a:pt x="15811" y="2"/>
                  <a:pt x="15416" y="3"/>
                  <a:pt x="14969" y="0"/>
                </a:cubicBezTo>
                <a:close/>
                <a:moveTo>
                  <a:pt x="4538" y="1346"/>
                </a:moveTo>
                <a:cubicBezTo>
                  <a:pt x="4006" y="1346"/>
                  <a:pt x="3541" y="1776"/>
                  <a:pt x="3301" y="2399"/>
                </a:cubicBezTo>
                <a:cubicBezTo>
                  <a:pt x="3115" y="2420"/>
                  <a:pt x="3040" y="2399"/>
                  <a:pt x="2734" y="2370"/>
                </a:cubicBezTo>
                <a:cubicBezTo>
                  <a:pt x="2497" y="2348"/>
                  <a:pt x="2271" y="2272"/>
                  <a:pt x="1949" y="2232"/>
                </a:cubicBezTo>
                <a:cubicBezTo>
                  <a:pt x="1626" y="2191"/>
                  <a:pt x="1468" y="2144"/>
                  <a:pt x="1085" y="2144"/>
                </a:cubicBezTo>
                <a:cubicBezTo>
                  <a:pt x="1037" y="2144"/>
                  <a:pt x="992" y="2144"/>
                  <a:pt x="949" y="2144"/>
                </a:cubicBezTo>
                <a:cubicBezTo>
                  <a:pt x="646" y="2146"/>
                  <a:pt x="451" y="2159"/>
                  <a:pt x="293" y="2220"/>
                </a:cubicBezTo>
                <a:cubicBezTo>
                  <a:pt x="50" y="2313"/>
                  <a:pt x="0" y="2362"/>
                  <a:pt x="7" y="2452"/>
                </a:cubicBezTo>
                <a:cubicBezTo>
                  <a:pt x="15" y="2543"/>
                  <a:pt x="252" y="2687"/>
                  <a:pt x="714" y="2784"/>
                </a:cubicBezTo>
                <a:cubicBezTo>
                  <a:pt x="973" y="2839"/>
                  <a:pt x="1892" y="2983"/>
                  <a:pt x="2092" y="3015"/>
                </a:cubicBezTo>
                <a:cubicBezTo>
                  <a:pt x="2330" y="3054"/>
                  <a:pt x="2757" y="3162"/>
                  <a:pt x="3130" y="3246"/>
                </a:cubicBezTo>
                <a:cubicBezTo>
                  <a:pt x="3128" y="3286"/>
                  <a:pt x="3127" y="3325"/>
                  <a:pt x="3127" y="3365"/>
                </a:cubicBezTo>
                <a:cubicBezTo>
                  <a:pt x="3127" y="4481"/>
                  <a:pt x="3759" y="5386"/>
                  <a:pt x="4538" y="5386"/>
                </a:cubicBezTo>
                <a:cubicBezTo>
                  <a:pt x="5124" y="5386"/>
                  <a:pt x="5627" y="4875"/>
                  <a:pt x="5840" y="4147"/>
                </a:cubicBezTo>
                <a:cubicBezTo>
                  <a:pt x="5951" y="4163"/>
                  <a:pt x="6614" y="4306"/>
                  <a:pt x="6819" y="4351"/>
                </a:cubicBezTo>
                <a:cubicBezTo>
                  <a:pt x="6634" y="4292"/>
                  <a:pt x="6474" y="4216"/>
                  <a:pt x="6409" y="4178"/>
                </a:cubicBezTo>
                <a:cubicBezTo>
                  <a:pt x="6336" y="4135"/>
                  <a:pt x="6254" y="4077"/>
                  <a:pt x="6190" y="4015"/>
                </a:cubicBezTo>
                <a:cubicBezTo>
                  <a:pt x="6126" y="3954"/>
                  <a:pt x="6076" y="3892"/>
                  <a:pt x="6077" y="3828"/>
                </a:cubicBezTo>
                <a:cubicBezTo>
                  <a:pt x="6079" y="3757"/>
                  <a:pt x="6122" y="3679"/>
                  <a:pt x="6182" y="3594"/>
                </a:cubicBezTo>
                <a:cubicBezTo>
                  <a:pt x="6242" y="3509"/>
                  <a:pt x="6322" y="3419"/>
                  <a:pt x="6400" y="3335"/>
                </a:cubicBezTo>
                <a:cubicBezTo>
                  <a:pt x="6511" y="3217"/>
                  <a:pt x="6751" y="3004"/>
                  <a:pt x="6879" y="2896"/>
                </a:cubicBezTo>
                <a:cubicBezTo>
                  <a:pt x="6628" y="2910"/>
                  <a:pt x="6258" y="2910"/>
                  <a:pt x="5912" y="2908"/>
                </a:cubicBezTo>
                <a:cubicBezTo>
                  <a:pt x="5767" y="2013"/>
                  <a:pt x="5207" y="1346"/>
                  <a:pt x="4538" y="1346"/>
                </a:cubicBezTo>
                <a:close/>
                <a:moveTo>
                  <a:pt x="4535" y="1348"/>
                </a:moveTo>
                <a:cubicBezTo>
                  <a:pt x="5180" y="1348"/>
                  <a:pt x="5717" y="2020"/>
                  <a:pt x="5832" y="2908"/>
                </a:cubicBezTo>
                <a:cubicBezTo>
                  <a:pt x="5378" y="2905"/>
                  <a:pt x="4955" y="2905"/>
                  <a:pt x="4811" y="2915"/>
                </a:cubicBezTo>
                <a:cubicBezTo>
                  <a:pt x="4548" y="2933"/>
                  <a:pt x="4295" y="2928"/>
                  <a:pt x="4147" y="3051"/>
                </a:cubicBezTo>
                <a:cubicBezTo>
                  <a:pt x="3859" y="3031"/>
                  <a:pt x="3583" y="2993"/>
                  <a:pt x="3235" y="2928"/>
                </a:cubicBezTo>
                <a:cubicBezTo>
                  <a:pt x="3248" y="2818"/>
                  <a:pt x="3268" y="2711"/>
                  <a:pt x="3294" y="2608"/>
                </a:cubicBezTo>
                <a:lnTo>
                  <a:pt x="3507" y="2390"/>
                </a:lnTo>
                <a:cubicBezTo>
                  <a:pt x="3507" y="2390"/>
                  <a:pt x="3414" y="2397"/>
                  <a:pt x="3359" y="2394"/>
                </a:cubicBezTo>
                <a:cubicBezTo>
                  <a:pt x="3577" y="1773"/>
                  <a:pt x="4022" y="1348"/>
                  <a:pt x="4535" y="1348"/>
                </a:cubicBezTo>
                <a:close/>
                <a:moveTo>
                  <a:pt x="10137" y="1968"/>
                </a:moveTo>
                <a:cubicBezTo>
                  <a:pt x="10432" y="1990"/>
                  <a:pt x="10561" y="2033"/>
                  <a:pt x="10888" y="2115"/>
                </a:cubicBezTo>
                <a:lnTo>
                  <a:pt x="10878" y="2805"/>
                </a:lnTo>
                <a:lnTo>
                  <a:pt x="9960" y="2785"/>
                </a:lnTo>
                <a:lnTo>
                  <a:pt x="10054" y="2409"/>
                </a:lnTo>
                <a:cubicBezTo>
                  <a:pt x="10087" y="2273"/>
                  <a:pt x="10137" y="1968"/>
                  <a:pt x="10137" y="1968"/>
                </a:cubicBezTo>
                <a:close/>
                <a:moveTo>
                  <a:pt x="11115" y="2170"/>
                </a:moveTo>
                <a:lnTo>
                  <a:pt x="11591" y="2326"/>
                </a:lnTo>
                <a:cubicBezTo>
                  <a:pt x="11689" y="2483"/>
                  <a:pt x="11769" y="2660"/>
                  <a:pt x="11827" y="2853"/>
                </a:cubicBezTo>
                <a:lnTo>
                  <a:pt x="11094" y="2820"/>
                </a:lnTo>
                <a:lnTo>
                  <a:pt x="11115" y="2170"/>
                </a:lnTo>
                <a:close/>
                <a:moveTo>
                  <a:pt x="11605" y="2331"/>
                </a:moveTo>
                <a:lnTo>
                  <a:pt x="12127" y="2503"/>
                </a:lnTo>
                <a:lnTo>
                  <a:pt x="12118" y="2866"/>
                </a:lnTo>
                <a:lnTo>
                  <a:pt x="11863" y="2855"/>
                </a:lnTo>
                <a:cubicBezTo>
                  <a:pt x="11796" y="2663"/>
                  <a:pt x="11710" y="2486"/>
                  <a:pt x="11605" y="2331"/>
                </a:cubicBezTo>
                <a:close/>
                <a:moveTo>
                  <a:pt x="3207" y="2695"/>
                </a:moveTo>
                <a:cubicBezTo>
                  <a:pt x="3190" y="2767"/>
                  <a:pt x="3175" y="2840"/>
                  <a:pt x="3163" y="2915"/>
                </a:cubicBezTo>
                <a:cubicBezTo>
                  <a:pt x="3115" y="2906"/>
                  <a:pt x="3067" y="2896"/>
                  <a:pt x="3016" y="2886"/>
                </a:cubicBezTo>
                <a:lnTo>
                  <a:pt x="3207" y="2695"/>
                </a:lnTo>
                <a:close/>
                <a:moveTo>
                  <a:pt x="4426" y="3034"/>
                </a:moveTo>
                <a:cubicBezTo>
                  <a:pt x="4613" y="3034"/>
                  <a:pt x="4766" y="3190"/>
                  <a:pt x="4766" y="3382"/>
                </a:cubicBezTo>
                <a:cubicBezTo>
                  <a:pt x="4766" y="3575"/>
                  <a:pt x="4613" y="3731"/>
                  <a:pt x="4426" y="3731"/>
                </a:cubicBezTo>
                <a:cubicBezTo>
                  <a:pt x="4239" y="3731"/>
                  <a:pt x="4087" y="3575"/>
                  <a:pt x="4087" y="3382"/>
                </a:cubicBezTo>
                <a:cubicBezTo>
                  <a:pt x="4087" y="3343"/>
                  <a:pt x="4094" y="3306"/>
                  <a:pt x="4106" y="3271"/>
                </a:cubicBezTo>
                <a:cubicBezTo>
                  <a:pt x="4097" y="3301"/>
                  <a:pt x="4093" y="3332"/>
                  <a:pt x="4093" y="3365"/>
                </a:cubicBezTo>
                <a:cubicBezTo>
                  <a:pt x="4093" y="3542"/>
                  <a:pt x="4228" y="3685"/>
                  <a:pt x="4395" y="3685"/>
                </a:cubicBezTo>
                <a:cubicBezTo>
                  <a:pt x="4562" y="3685"/>
                  <a:pt x="4698" y="3542"/>
                  <a:pt x="4698" y="3365"/>
                </a:cubicBezTo>
                <a:cubicBezTo>
                  <a:pt x="4698" y="3189"/>
                  <a:pt x="4562" y="3047"/>
                  <a:pt x="4395" y="3047"/>
                </a:cubicBezTo>
                <a:cubicBezTo>
                  <a:pt x="4333" y="3047"/>
                  <a:pt x="4276" y="3066"/>
                  <a:pt x="4228" y="3100"/>
                </a:cubicBezTo>
                <a:cubicBezTo>
                  <a:pt x="4284" y="3058"/>
                  <a:pt x="4352" y="3034"/>
                  <a:pt x="4426" y="3034"/>
                </a:cubicBezTo>
                <a:close/>
                <a:moveTo>
                  <a:pt x="11519" y="3215"/>
                </a:moveTo>
                <a:cubicBezTo>
                  <a:pt x="11608" y="3215"/>
                  <a:pt x="11747" y="3220"/>
                  <a:pt x="11908" y="3228"/>
                </a:cubicBezTo>
                <a:cubicBezTo>
                  <a:pt x="11910" y="3247"/>
                  <a:pt x="11913" y="3266"/>
                  <a:pt x="11916" y="3285"/>
                </a:cubicBezTo>
                <a:cubicBezTo>
                  <a:pt x="11750" y="3277"/>
                  <a:pt x="11609" y="3272"/>
                  <a:pt x="11519" y="3272"/>
                </a:cubicBezTo>
                <a:cubicBezTo>
                  <a:pt x="11219" y="3272"/>
                  <a:pt x="10535" y="3311"/>
                  <a:pt x="10237" y="3373"/>
                </a:cubicBezTo>
                <a:cubicBezTo>
                  <a:pt x="10154" y="3394"/>
                  <a:pt x="10119" y="3406"/>
                  <a:pt x="10047" y="3449"/>
                </a:cubicBezTo>
                <a:cubicBezTo>
                  <a:pt x="10113" y="3433"/>
                  <a:pt x="10250" y="3417"/>
                  <a:pt x="10365" y="3413"/>
                </a:cubicBezTo>
                <a:cubicBezTo>
                  <a:pt x="10423" y="3411"/>
                  <a:pt x="10480" y="3412"/>
                  <a:pt x="10528" y="3415"/>
                </a:cubicBezTo>
                <a:cubicBezTo>
                  <a:pt x="10577" y="3418"/>
                  <a:pt x="10615" y="3423"/>
                  <a:pt x="10645" y="3437"/>
                </a:cubicBezTo>
                <a:cubicBezTo>
                  <a:pt x="10696" y="3461"/>
                  <a:pt x="10731" y="3509"/>
                  <a:pt x="10753" y="3566"/>
                </a:cubicBezTo>
                <a:cubicBezTo>
                  <a:pt x="10776" y="3622"/>
                  <a:pt x="10787" y="3688"/>
                  <a:pt x="10787" y="3755"/>
                </a:cubicBezTo>
                <a:cubicBezTo>
                  <a:pt x="10787" y="3826"/>
                  <a:pt x="10766" y="3913"/>
                  <a:pt x="10733" y="3991"/>
                </a:cubicBezTo>
                <a:cubicBezTo>
                  <a:pt x="10700" y="4068"/>
                  <a:pt x="10658" y="4137"/>
                  <a:pt x="10595" y="4161"/>
                </a:cubicBezTo>
                <a:cubicBezTo>
                  <a:pt x="10534" y="4184"/>
                  <a:pt x="10447" y="4172"/>
                  <a:pt x="10370" y="4158"/>
                </a:cubicBezTo>
                <a:cubicBezTo>
                  <a:pt x="10292" y="4145"/>
                  <a:pt x="10226" y="4127"/>
                  <a:pt x="10226" y="4127"/>
                </a:cubicBezTo>
                <a:cubicBezTo>
                  <a:pt x="10226" y="4127"/>
                  <a:pt x="10169" y="4111"/>
                  <a:pt x="10102" y="4087"/>
                </a:cubicBezTo>
                <a:cubicBezTo>
                  <a:pt x="10036" y="4063"/>
                  <a:pt x="9960" y="4033"/>
                  <a:pt x="9914" y="3996"/>
                </a:cubicBezTo>
                <a:cubicBezTo>
                  <a:pt x="9873" y="3962"/>
                  <a:pt x="9833" y="3917"/>
                  <a:pt x="9802" y="3873"/>
                </a:cubicBezTo>
                <a:cubicBezTo>
                  <a:pt x="9786" y="3852"/>
                  <a:pt x="9772" y="3832"/>
                  <a:pt x="9762" y="3813"/>
                </a:cubicBezTo>
                <a:cubicBezTo>
                  <a:pt x="9775" y="4009"/>
                  <a:pt x="9873" y="4114"/>
                  <a:pt x="9990" y="4204"/>
                </a:cubicBezTo>
                <a:cubicBezTo>
                  <a:pt x="10049" y="4249"/>
                  <a:pt x="10186" y="4306"/>
                  <a:pt x="10325" y="4351"/>
                </a:cubicBezTo>
                <a:cubicBezTo>
                  <a:pt x="10423" y="4383"/>
                  <a:pt x="10521" y="4410"/>
                  <a:pt x="10599" y="4429"/>
                </a:cubicBezTo>
                <a:cubicBezTo>
                  <a:pt x="10959" y="4419"/>
                  <a:pt x="11286" y="4408"/>
                  <a:pt x="11516" y="4398"/>
                </a:cubicBezTo>
                <a:cubicBezTo>
                  <a:pt x="11518" y="4398"/>
                  <a:pt x="11521" y="4398"/>
                  <a:pt x="11523" y="4398"/>
                </a:cubicBezTo>
                <a:lnTo>
                  <a:pt x="11572" y="4398"/>
                </a:lnTo>
                <a:lnTo>
                  <a:pt x="11810" y="4381"/>
                </a:lnTo>
                <a:cubicBezTo>
                  <a:pt x="11583" y="5075"/>
                  <a:pt x="11069" y="5560"/>
                  <a:pt x="10470" y="5560"/>
                </a:cubicBezTo>
                <a:cubicBezTo>
                  <a:pt x="9896" y="5560"/>
                  <a:pt x="9400" y="5114"/>
                  <a:pt x="9160" y="4467"/>
                </a:cubicBezTo>
                <a:cubicBezTo>
                  <a:pt x="9563" y="4457"/>
                  <a:pt x="9992" y="4446"/>
                  <a:pt x="10404" y="4434"/>
                </a:cubicBezTo>
                <a:cubicBezTo>
                  <a:pt x="10372" y="4425"/>
                  <a:pt x="10340" y="4415"/>
                  <a:pt x="10308" y="4404"/>
                </a:cubicBezTo>
                <a:cubicBezTo>
                  <a:pt x="10166" y="4358"/>
                  <a:pt x="10029" y="4305"/>
                  <a:pt x="9956" y="4249"/>
                </a:cubicBezTo>
                <a:cubicBezTo>
                  <a:pt x="9822" y="4146"/>
                  <a:pt x="9701" y="4007"/>
                  <a:pt x="9704" y="3756"/>
                </a:cubicBezTo>
                <a:cubicBezTo>
                  <a:pt x="9705" y="3641"/>
                  <a:pt x="9777" y="3543"/>
                  <a:pt x="9877" y="3470"/>
                </a:cubicBezTo>
                <a:cubicBezTo>
                  <a:pt x="9976" y="3396"/>
                  <a:pt x="10103" y="3344"/>
                  <a:pt x="10226" y="3318"/>
                </a:cubicBezTo>
                <a:cubicBezTo>
                  <a:pt x="10536" y="3253"/>
                  <a:pt x="11214" y="3216"/>
                  <a:pt x="11519" y="3216"/>
                </a:cubicBezTo>
                <a:lnTo>
                  <a:pt x="11519" y="3215"/>
                </a:lnTo>
                <a:close/>
                <a:moveTo>
                  <a:pt x="3214" y="3265"/>
                </a:moveTo>
                <a:cubicBezTo>
                  <a:pt x="3284" y="3280"/>
                  <a:pt x="3352" y="3295"/>
                  <a:pt x="3415" y="3308"/>
                </a:cubicBezTo>
                <a:cubicBezTo>
                  <a:pt x="3696" y="3365"/>
                  <a:pt x="3915" y="3384"/>
                  <a:pt x="4008" y="3389"/>
                </a:cubicBezTo>
                <a:cubicBezTo>
                  <a:pt x="3988" y="3618"/>
                  <a:pt x="4086" y="3753"/>
                  <a:pt x="4357" y="3872"/>
                </a:cubicBezTo>
                <a:cubicBezTo>
                  <a:pt x="4651" y="4000"/>
                  <a:pt x="5397" y="4107"/>
                  <a:pt x="5709" y="4135"/>
                </a:cubicBezTo>
                <a:cubicBezTo>
                  <a:pt x="5490" y="4754"/>
                  <a:pt x="5047" y="5178"/>
                  <a:pt x="4535" y="5178"/>
                </a:cubicBezTo>
                <a:cubicBezTo>
                  <a:pt x="3806" y="5178"/>
                  <a:pt x="3215" y="4321"/>
                  <a:pt x="3214" y="3265"/>
                </a:cubicBezTo>
                <a:close/>
                <a:moveTo>
                  <a:pt x="10449" y="3471"/>
                </a:moveTo>
                <a:cubicBezTo>
                  <a:pt x="10422" y="3471"/>
                  <a:pt x="10395" y="3471"/>
                  <a:pt x="10367" y="3472"/>
                </a:cubicBezTo>
                <a:cubicBezTo>
                  <a:pt x="10254" y="3476"/>
                  <a:pt x="10136" y="3489"/>
                  <a:pt x="10081" y="3503"/>
                </a:cubicBezTo>
                <a:cubicBezTo>
                  <a:pt x="9995" y="3524"/>
                  <a:pt x="9920" y="3579"/>
                  <a:pt x="9869" y="3634"/>
                </a:cubicBezTo>
                <a:cubicBezTo>
                  <a:pt x="9844" y="3661"/>
                  <a:pt x="9824" y="3688"/>
                  <a:pt x="9812" y="3710"/>
                </a:cubicBezTo>
                <a:cubicBezTo>
                  <a:pt x="9802" y="3728"/>
                  <a:pt x="9799" y="3744"/>
                  <a:pt x="9798" y="3746"/>
                </a:cubicBezTo>
                <a:cubicBezTo>
                  <a:pt x="9800" y="3758"/>
                  <a:pt x="9821" y="3799"/>
                  <a:pt x="9850" y="3839"/>
                </a:cubicBezTo>
                <a:cubicBezTo>
                  <a:pt x="9879" y="3879"/>
                  <a:pt x="9916" y="3921"/>
                  <a:pt x="9951" y="3950"/>
                </a:cubicBezTo>
                <a:cubicBezTo>
                  <a:pt x="9983" y="3976"/>
                  <a:pt x="10058" y="4008"/>
                  <a:pt x="10123" y="4031"/>
                </a:cubicBezTo>
                <a:cubicBezTo>
                  <a:pt x="10187" y="4054"/>
                  <a:pt x="10242" y="4069"/>
                  <a:pt x="10242" y="4069"/>
                </a:cubicBezTo>
                <a:cubicBezTo>
                  <a:pt x="10242" y="4069"/>
                  <a:pt x="10305" y="4087"/>
                  <a:pt x="10379" y="4100"/>
                </a:cubicBezTo>
                <a:cubicBezTo>
                  <a:pt x="10454" y="4113"/>
                  <a:pt x="10542" y="4118"/>
                  <a:pt x="10574" y="4105"/>
                </a:cubicBezTo>
                <a:cubicBezTo>
                  <a:pt x="10605" y="4094"/>
                  <a:pt x="10649" y="4038"/>
                  <a:pt x="10679" y="3968"/>
                </a:cubicBezTo>
                <a:cubicBezTo>
                  <a:pt x="10709" y="3897"/>
                  <a:pt x="10728" y="3814"/>
                  <a:pt x="10728" y="3755"/>
                </a:cubicBezTo>
                <a:cubicBezTo>
                  <a:pt x="10728" y="3694"/>
                  <a:pt x="10717" y="3634"/>
                  <a:pt x="10698" y="3587"/>
                </a:cubicBezTo>
                <a:cubicBezTo>
                  <a:pt x="10680" y="3539"/>
                  <a:pt x="10652" y="3505"/>
                  <a:pt x="10619" y="3490"/>
                </a:cubicBezTo>
                <a:cubicBezTo>
                  <a:pt x="10606" y="3484"/>
                  <a:pt x="10569" y="3477"/>
                  <a:pt x="10524" y="3474"/>
                </a:cubicBezTo>
                <a:cubicBezTo>
                  <a:pt x="10501" y="3472"/>
                  <a:pt x="10475" y="3472"/>
                  <a:pt x="10449" y="3471"/>
                </a:cubicBezTo>
                <a:close/>
              </a:path>
            </a:pathLst>
          </a:custGeom>
          <a:solidFill>
            <a:schemeClr val="bg1"/>
          </a:solidFill>
          <a:ln w="3175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E"/>
          </a:p>
        </p:txBody>
      </p:sp>
      <p:sp>
        <p:nvSpPr>
          <p:cNvPr id="87" name="Freeform 21"/>
          <p:cNvSpPr>
            <a:spLocks noEditPoints="1"/>
          </p:cNvSpPr>
          <p:nvPr/>
        </p:nvSpPr>
        <p:spPr bwMode="auto">
          <a:xfrm>
            <a:off x="5986463" y="3736977"/>
            <a:ext cx="1047750" cy="420688"/>
          </a:xfrm>
          <a:custGeom>
            <a:avLst/>
            <a:gdLst>
              <a:gd name="T0" fmla="*/ 10706 w 19444"/>
              <a:gd name="T1" fmla="*/ 339 h 7829"/>
              <a:gd name="T2" fmla="*/ 10766 w 19444"/>
              <a:gd name="T3" fmla="*/ 424 h 7829"/>
              <a:gd name="T4" fmla="*/ 10774 w 19444"/>
              <a:gd name="T5" fmla="*/ 1868 h 7829"/>
              <a:gd name="T6" fmla="*/ 9615 w 19444"/>
              <a:gd name="T7" fmla="*/ 3669 h 7829"/>
              <a:gd name="T8" fmla="*/ 8552 w 19444"/>
              <a:gd name="T9" fmla="*/ 4243 h 7829"/>
              <a:gd name="T10" fmla="*/ 9493 w 19444"/>
              <a:gd name="T11" fmla="*/ 5070 h 7829"/>
              <a:gd name="T12" fmla="*/ 9502 w 19444"/>
              <a:gd name="T13" fmla="*/ 5336 h 7829"/>
              <a:gd name="T14" fmla="*/ 9659 w 19444"/>
              <a:gd name="T15" fmla="*/ 6116 h 7829"/>
              <a:gd name="T16" fmla="*/ 9030 w 19444"/>
              <a:gd name="T17" fmla="*/ 6595 h 7829"/>
              <a:gd name="T18" fmla="*/ 9329 w 19444"/>
              <a:gd name="T19" fmla="*/ 7829 h 7829"/>
              <a:gd name="T20" fmla="*/ 10310 w 19444"/>
              <a:gd name="T21" fmla="*/ 6621 h 7829"/>
              <a:gd name="T22" fmla="*/ 11702 w 19444"/>
              <a:gd name="T23" fmla="*/ 6801 h 7829"/>
              <a:gd name="T24" fmla="*/ 12310 w 19444"/>
              <a:gd name="T25" fmla="*/ 6773 h 7829"/>
              <a:gd name="T26" fmla="*/ 13851 w 19444"/>
              <a:gd name="T27" fmla="*/ 7084 h 7829"/>
              <a:gd name="T28" fmla="*/ 14386 w 19444"/>
              <a:gd name="T29" fmla="*/ 7084 h 7829"/>
              <a:gd name="T30" fmla="*/ 13730 w 19444"/>
              <a:gd name="T31" fmla="*/ 6261 h 7829"/>
              <a:gd name="T32" fmla="*/ 13919 w 19444"/>
              <a:gd name="T33" fmla="*/ 5682 h 7829"/>
              <a:gd name="T34" fmla="*/ 13970 w 19444"/>
              <a:gd name="T35" fmla="*/ 5127 h 7829"/>
              <a:gd name="T36" fmla="*/ 13944 w 19444"/>
              <a:gd name="T37" fmla="*/ 4484 h 7829"/>
              <a:gd name="T38" fmla="*/ 13920 w 19444"/>
              <a:gd name="T39" fmla="*/ 4236 h 7829"/>
              <a:gd name="T40" fmla="*/ 13904 w 19444"/>
              <a:gd name="T41" fmla="*/ 4096 h 7829"/>
              <a:gd name="T42" fmla="*/ 13407 w 19444"/>
              <a:gd name="T43" fmla="*/ 2804 h 7829"/>
              <a:gd name="T44" fmla="*/ 12097 w 19444"/>
              <a:gd name="T45" fmla="*/ 1351 h 7829"/>
              <a:gd name="T46" fmla="*/ 15031 w 19444"/>
              <a:gd name="T47" fmla="*/ 837 h 7829"/>
              <a:gd name="T48" fmla="*/ 19444 w 19444"/>
              <a:gd name="T49" fmla="*/ 437 h 7829"/>
              <a:gd name="T50" fmla="*/ 11787 w 19444"/>
              <a:gd name="T51" fmla="*/ 16 h 7829"/>
              <a:gd name="T52" fmla="*/ 11553 w 19444"/>
              <a:gd name="T53" fmla="*/ 0 h 7829"/>
              <a:gd name="T54" fmla="*/ 11936 w 19444"/>
              <a:gd name="T55" fmla="*/ 1590 h 7829"/>
              <a:gd name="T56" fmla="*/ 12320 w 19444"/>
              <a:gd name="T57" fmla="*/ 2218 h 7829"/>
              <a:gd name="T58" fmla="*/ 12360 w 19444"/>
              <a:gd name="T59" fmla="*/ 2494 h 7829"/>
              <a:gd name="T60" fmla="*/ 10990 w 19444"/>
              <a:gd name="T61" fmla="*/ 2494 h 7829"/>
              <a:gd name="T62" fmla="*/ 11030 w 19444"/>
              <a:gd name="T63" fmla="*/ 2218 h 7829"/>
              <a:gd name="T64" fmla="*/ 11416 w 19444"/>
              <a:gd name="T65" fmla="*/ 1589 h 7829"/>
              <a:gd name="T66" fmla="*/ 11421 w 19444"/>
              <a:gd name="T67" fmla="*/ 1617 h 7829"/>
              <a:gd name="T68" fmla="*/ 11057 w 19444"/>
              <a:gd name="T69" fmla="*/ 2224 h 7829"/>
              <a:gd name="T70" fmla="*/ 11675 w 19444"/>
              <a:gd name="T71" fmla="*/ 2457 h 7829"/>
              <a:gd name="T72" fmla="*/ 12187 w 19444"/>
              <a:gd name="T73" fmla="*/ 1862 h 7829"/>
              <a:gd name="T74" fmla="*/ 11929 w 19444"/>
              <a:gd name="T75" fmla="*/ 1617 h 7829"/>
              <a:gd name="T76" fmla="*/ 11603 w 19444"/>
              <a:gd name="T77" fmla="*/ 4329 h 7829"/>
              <a:gd name="T78" fmla="*/ 11589 w 19444"/>
              <a:gd name="T79" fmla="*/ 3032 h 7829"/>
              <a:gd name="T80" fmla="*/ 13595 w 19444"/>
              <a:gd name="T81" fmla="*/ 4828 h 7829"/>
              <a:gd name="T82" fmla="*/ 11705 w 19444"/>
              <a:gd name="T83" fmla="*/ 4566 h 7829"/>
              <a:gd name="T84" fmla="*/ 11484 w 19444"/>
              <a:gd name="T85" fmla="*/ 4652 h 7829"/>
              <a:gd name="T86" fmla="*/ 13520 w 19444"/>
              <a:gd name="T87" fmla="*/ 5089 h 7829"/>
              <a:gd name="T88" fmla="*/ 13092 w 19444"/>
              <a:gd name="T89" fmla="*/ 5378 h 7829"/>
              <a:gd name="T90" fmla="*/ 10341 w 19444"/>
              <a:gd name="T91" fmla="*/ 5426 h 7829"/>
              <a:gd name="T92" fmla="*/ 9912 w 19444"/>
              <a:gd name="T93" fmla="*/ 5138 h 78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19444" h="7829">
                <a:moveTo>
                  <a:pt x="11553" y="0"/>
                </a:moveTo>
                <a:lnTo>
                  <a:pt x="11552" y="17"/>
                </a:lnTo>
                <a:cubicBezTo>
                  <a:pt x="11175" y="60"/>
                  <a:pt x="10897" y="188"/>
                  <a:pt x="10706" y="339"/>
                </a:cubicBezTo>
                <a:lnTo>
                  <a:pt x="0" y="323"/>
                </a:lnTo>
                <a:lnTo>
                  <a:pt x="0" y="408"/>
                </a:lnTo>
                <a:lnTo>
                  <a:pt x="10766" y="424"/>
                </a:lnTo>
                <a:cubicBezTo>
                  <a:pt x="10896" y="503"/>
                  <a:pt x="11056" y="562"/>
                  <a:pt x="11236" y="645"/>
                </a:cubicBezTo>
                <a:cubicBezTo>
                  <a:pt x="11232" y="898"/>
                  <a:pt x="11241" y="1351"/>
                  <a:pt x="11241" y="1351"/>
                </a:cubicBezTo>
                <a:cubicBezTo>
                  <a:pt x="10930" y="1372"/>
                  <a:pt x="10765" y="1510"/>
                  <a:pt x="10774" y="1868"/>
                </a:cubicBezTo>
                <a:cubicBezTo>
                  <a:pt x="10173" y="1985"/>
                  <a:pt x="10062" y="2161"/>
                  <a:pt x="10070" y="2793"/>
                </a:cubicBezTo>
                <a:cubicBezTo>
                  <a:pt x="10048" y="2809"/>
                  <a:pt x="10027" y="2825"/>
                  <a:pt x="10007" y="2842"/>
                </a:cubicBezTo>
                <a:cubicBezTo>
                  <a:pt x="9865" y="2965"/>
                  <a:pt x="9728" y="3129"/>
                  <a:pt x="9615" y="3669"/>
                </a:cubicBezTo>
                <a:cubicBezTo>
                  <a:pt x="9615" y="3669"/>
                  <a:pt x="9586" y="3854"/>
                  <a:pt x="9556" y="4114"/>
                </a:cubicBezTo>
                <a:lnTo>
                  <a:pt x="8554" y="4102"/>
                </a:lnTo>
                <a:lnTo>
                  <a:pt x="8552" y="4243"/>
                </a:lnTo>
                <a:lnTo>
                  <a:pt x="9541" y="4255"/>
                </a:lnTo>
                <a:cubicBezTo>
                  <a:pt x="9536" y="4305"/>
                  <a:pt x="9531" y="4356"/>
                  <a:pt x="9526" y="4409"/>
                </a:cubicBezTo>
                <a:cubicBezTo>
                  <a:pt x="9503" y="4630"/>
                  <a:pt x="9491" y="4852"/>
                  <a:pt x="9493" y="5070"/>
                </a:cubicBezTo>
                <a:cubicBezTo>
                  <a:pt x="9493" y="5083"/>
                  <a:pt x="9493" y="5095"/>
                  <a:pt x="9493" y="5108"/>
                </a:cubicBezTo>
                <a:cubicBezTo>
                  <a:pt x="9494" y="5186"/>
                  <a:pt x="9497" y="5262"/>
                  <a:pt x="9502" y="5331"/>
                </a:cubicBezTo>
                <a:cubicBezTo>
                  <a:pt x="9502" y="5333"/>
                  <a:pt x="9502" y="5335"/>
                  <a:pt x="9502" y="5336"/>
                </a:cubicBezTo>
                <a:cubicBezTo>
                  <a:pt x="9504" y="5363"/>
                  <a:pt x="9506" y="5388"/>
                  <a:pt x="9509" y="5413"/>
                </a:cubicBezTo>
                <a:cubicBezTo>
                  <a:pt x="9518" y="5504"/>
                  <a:pt x="9529" y="5594"/>
                  <a:pt x="9545" y="5682"/>
                </a:cubicBezTo>
                <a:cubicBezTo>
                  <a:pt x="9572" y="5840"/>
                  <a:pt x="9593" y="5984"/>
                  <a:pt x="9659" y="6116"/>
                </a:cubicBezTo>
                <a:cubicBezTo>
                  <a:pt x="9680" y="6168"/>
                  <a:pt x="9705" y="6217"/>
                  <a:pt x="9734" y="6262"/>
                </a:cubicBezTo>
                <a:lnTo>
                  <a:pt x="9351" y="6595"/>
                </a:lnTo>
                <a:lnTo>
                  <a:pt x="9030" y="6595"/>
                </a:lnTo>
                <a:cubicBezTo>
                  <a:pt x="9030" y="6595"/>
                  <a:pt x="9009" y="6938"/>
                  <a:pt x="9002" y="7151"/>
                </a:cubicBezTo>
                <a:cubicBezTo>
                  <a:pt x="8995" y="7365"/>
                  <a:pt x="9030" y="7829"/>
                  <a:pt x="9030" y="7829"/>
                </a:cubicBezTo>
                <a:lnTo>
                  <a:pt x="9329" y="7829"/>
                </a:lnTo>
                <a:cubicBezTo>
                  <a:pt x="9329" y="7829"/>
                  <a:pt x="9408" y="7351"/>
                  <a:pt x="9537" y="7151"/>
                </a:cubicBezTo>
                <a:cubicBezTo>
                  <a:pt x="9665" y="6952"/>
                  <a:pt x="9893" y="6760"/>
                  <a:pt x="10000" y="6703"/>
                </a:cubicBezTo>
                <a:cubicBezTo>
                  <a:pt x="10054" y="6674"/>
                  <a:pt x="10189" y="6644"/>
                  <a:pt x="10310" y="6621"/>
                </a:cubicBezTo>
                <a:cubicBezTo>
                  <a:pt x="10530" y="6690"/>
                  <a:pt x="10786" y="6735"/>
                  <a:pt x="11054" y="6763"/>
                </a:cubicBezTo>
                <a:cubicBezTo>
                  <a:pt x="11061" y="6763"/>
                  <a:pt x="11069" y="6764"/>
                  <a:pt x="11077" y="6765"/>
                </a:cubicBezTo>
                <a:cubicBezTo>
                  <a:pt x="11271" y="6790"/>
                  <a:pt x="11483" y="6804"/>
                  <a:pt x="11702" y="6801"/>
                </a:cubicBezTo>
                <a:cubicBezTo>
                  <a:pt x="11719" y="6801"/>
                  <a:pt x="11737" y="6801"/>
                  <a:pt x="11755" y="6800"/>
                </a:cubicBezTo>
                <a:cubicBezTo>
                  <a:pt x="11757" y="6800"/>
                  <a:pt x="11759" y="6800"/>
                  <a:pt x="11762" y="6800"/>
                </a:cubicBezTo>
                <a:cubicBezTo>
                  <a:pt x="11953" y="6803"/>
                  <a:pt x="12137" y="6792"/>
                  <a:pt x="12310" y="6773"/>
                </a:cubicBezTo>
                <a:cubicBezTo>
                  <a:pt x="12654" y="6743"/>
                  <a:pt x="12981" y="6687"/>
                  <a:pt x="13247" y="6589"/>
                </a:cubicBezTo>
                <a:cubicBezTo>
                  <a:pt x="13307" y="6604"/>
                  <a:pt x="13360" y="6619"/>
                  <a:pt x="13388" y="6635"/>
                </a:cubicBezTo>
                <a:cubicBezTo>
                  <a:pt x="13495" y="6692"/>
                  <a:pt x="13723" y="6884"/>
                  <a:pt x="13851" y="7084"/>
                </a:cubicBezTo>
                <a:cubicBezTo>
                  <a:pt x="13979" y="7283"/>
                  <a:pt x="14058" y="7761"/>
                  <a:pt x="14058" y="7761"/>
                </a:cubicBezTo>
                <a:lnTo>
                  <a:pt x="14357" y="7761"/>
                </a:lnTo>
                <a:cubicBezTo>
                  <a:pt x="14357" y="7761"/>
                  <a:pt x="14394" y="7297"/>
                  <a:pt x="14386" y="7084"/>
                </a:cubicBezTo>
                <a:cubicBezTo>
                  <a:pt x="14379" y="6870"/>
                  <a:pt x="14357" y="6528"/>
                  <a:pt x="14357" y="6528"/>
                </a:cubicBezTo>
                <a:lnTo>
                  <a:pt x="14037" y="6528"/>
                </a:lnTo>
                <a:lnTo>
                  <a:pt x="13730" y="6261"/>
                </a:lnTo>
                <a:cubicBezTo>
                  <a:pt x="13761" y="6213"/>
                  <a:pt x="13788" y="6160"/>
                  <a:pt x="13810" y="6104"/>
                </a:cubicBezTo>
                <a:cubicBezTo>
                  <a:pt x="13810" y="6102"/>
                  <a:pt x="13811" y="6101"/>
                  <a:pt x="13811" y="6100"/>
                </a:cubicBezTo>
                <a:cubicBezTo>
                  <a:pt x="13872" y="5972"/>
                  <a:pt x="13892" y="5834"/>
                  <a:pt x="13919" y="5682"/>
                </a:cubicBezTo>
                <a:cubicBezTo>
                  <a:pt x="13935" y="5589"/>
                  <a:pt x="13947" y="5493"/>
                  <a:pt x="13955" y="5397"/>
                </a:cubicBezTo>
                <a:cubicBezTo>
                  <a:pt x="13956" y="5393"/>
                  <a:pt x="13956" y="5389"/>
                  <a:pt x="13956" y="5385"/>
                </a:cubicBezTo>
                <a:cubicBezTo>
                  <a:pt x="13964" y="5306"/>
                  <a:pt x="13969" y="5219"/>
                  <a:pt x="13970" y="5127"/>
                </a:cubicBezTo>
                <a:cubicBezTo>
                  <a:pt x="13970" y="5115"/>
                  <a:pt x="13971" y="5103"/>
                  <a:pt x="13971" y="5090"/>
                </a:cubicBezTo>
                <a:cubicBezTo>
                  <a:pt x="13971" y="5084"/>
                  <a:pt x="13971" y="5077"/>
                  <a:pt x="13971" y="5071"/>
                </a:cubicBezTo>
                <a:cubicBezTo>
                  <a:pt x="13973" y="4877"/>
                  <a:pt x="13962" y="4680"/>
                  <a:pt x="13944" y="4484"/>
                </a:cubicBezTo>
                <a:cubicBezTo>
                  <a:pt x="13944" y="4482"/>
                  <a:pt x="13944" y="4481"/>
                  <a:pt x="13944" y="4480"/>
                </a:cubicBezTo>
                <a:cubicBezTo>
                  <a:pt x="13943" y="4466"/>
                  <a:pt x="13941" y="4453"/>
                  <a:pt x="13939" y="4439"/>
                </a:cubicBezTo>
                <a:cubicBezTo>
                  <a:pt x="13933" y="4369"/>
                  <a:pt x="13927" y="4301"/>
                  <a:pt x="13920" y="4236"/>
                </a:cubicBezTo>
                <a:lnTo>
                  <a:pt x="14816" y="4225"/>
                </a:lnTo>
                <a:lnTo>
                  <a:pt x="14814" y="4084"/>
                </a:lnTo>
                <a:lnTo>
                  <a:pt x="13904" y="4096"/>
                </a:lnTo>
                <a:cubicBezTo>
                  <a:pt x="13876" y="3848"/>
                  <a:pt x="13849" y="3670"/>
                  <a:pt x="13849" y="3670"/>
                </a:cubicBezTo>
                <a:cubicBezTo>
                  <a:pt x="13736" y="3129"/>
                  <a:pt x="13598" y="2966"/>
                  <a:pt x="13456" y="2843"/>
                </a:cubicBezTo>
                <a:cubicBezTo>
                  <a:pt x="13440" y="2829"/>
                  <a:pt x="13423" y="2817"/>
                  <a:pt x="13407" y="2804"/>
                </a:cubicBezTo>
                <a:cubicBezTo>
                  <a:pt x="13365" y="2767"/>
                  <a:pt x="13319" y="2734"/>
                  <a:pt x="13269" y="2706"/>
                </a:cubicBezTo>
                <a:cubicBezTo>
                  <a:pt x="13266" y="2145"/>
                  <a:pt x="13138" y="1979"/>
                  <a:pt x="12565" y="1868"/>
                </a:cubicBezTo>
                <a:cubicBezTo>
                  <a:pt x="12574" y="1510"/>
                  <a:pt x="12409" y="1372"/>
                  <a:pt x="12097" y="1351"/>
                </a:cubicBezTo>
                <a:cubicBezTo>
                  <a:pt x="12097" y="1351"/>
                  <a:pt x="12107" y="898"/>
                  <a:pt x="12103" y="645"/>
                </a:cubicBezTo>
                <a:cubicBezTo>
                  <a:pt x="12190" y="605"/>
                  <a:pt x="12273" y="571"/>
                  <a:pt x="12349" y="537"/>
                </a:cubicBezTo>
                <a:lnTo>
                  <a:pt x="15031" y="837"/>
                </a:lnTo>
                <a:lnTo>
                  <a:pt x="15948" y="716"/>
                </a:lnTo>
                <a:lnTo>
                  <a:pt x="12975" y="428"/>
                </a:lnTo>
                <a:lnTo>
                  <a:pt x="19444" y="437"/>
                </a:lnTo>
                <a:lnTo>
                  <a:pt x="19444" y="353"/>
                </a:lnTo>
                <a:lnTo>
                  <a:pt x="12636" y="342"/>
                </a:lnTo>
                <a:cubicBezTo>
                  <a:pt x="12445" y="189"/>
                  <a:pt x="12166" y="59"/>
                  <a:pt x="11787" y="16"/>
                </a:cubicBezTo>
                <a:lnTo>
                  <a:pt x="11786" y="1"/>
                </a:lnTo>
                <a:cubicBezTo>
                  <a:pt x="11746" y="1"/>
                  <a:pt x="11709" y="4"/>
                  <a:pt x="11671" y="6"/>
                </a:cubicBezTo>
                <a:cubicBezTo>
                  <a:pt x="11633" y="3"/>
                  <a:pt x="11593" y="1"/>
                  <a:pt x="11553" y="0"/>
                </a:cubicBezTo>
                <a:close/>
                <a:moveTo>
                  <a:pt x="11675" y="1554"/>
                </a:moveTo>
                <a:cubicBezTo>
                  <a:pt x="11766" y="1554"/>
                  <a:pt x="11835" y="1565"/>
                  <a:pt x="11935" y="1590"/>
                </a:cubicBezTo>
                <a:cubicBezTo>
                  <a:pt x="11935" y="1590"/>
                  <a:pt x="11935" y="1590"/>
                  <a:pt x="11936" y="1590"/>
                </a:cubicBezTo>
                <a:cubicBezTo>
                  <a:pt x="12012" y="1604"/>
                  <a:pt x="12067" y="1636"/>
                  <a:pt x="12108" y="1681"/>
                </a:cubicBezTo>
                <a:cubicBezTo>
                  <a:pt x="12150" y="1726"/>
                  <a:pt x="12180" y="1784"/>
                  <a:pt x="12213" y="1849"/>
                </a:cubicBezTo>
                <a:cubicBezTo>
                  <a:pt x="12250" y="1924"/>
                  <a:pt x="12289" y="2079"/>
                  <a:pt x="12320" y="2218"/>
                </a:cubicBezTo>
                <a:cubicBezTo>
                  <a:pt x="12351" y="2356"/>
                  <a:pt x="12374" y="2477"/>
                  <a:pt x="12374" y="2477"/>
                </a:cubicBezTo>
                <a:lnTo>
                  <a:pt x="12377" y="2494"/>
                </a:lnTo>
                <a:lnTo>
                  <a:pt x="12360" y="2494"/>
                </a:lnTo>
                <a:lnTo>
                  <a:pt x="11675" y="2485"/>
                </a:lnTo>
                <a:lnTo>
                  <a:pt x="11675" y="2485"/>
                </a:lnTo>
                <a:lnTo>
                  <a:pt x="10990" y="2494"/>
                </a:lnTo>
                <a:lnTo>
                  <a:pt x="10972" y="2494"/>
                </a:lnTo>
                <a:lnTo>
                  <a:pt x="10976" y="2477"/>
                </a:lnTo>
                <a:cubicBezTo>
                  <a:pt x="10976" y="2477"/>
                  <a:pt x="10998" y="2356"/>
                  <a:pt x="11030" y="2218"/>
                </a:cubicBezTo>
                <a:cubicBezTo>
                  <a:pt x="11061" y="2079"/>
                  <a:pt x="11101" y="1924"/>
                  <a:pt x="11138" y="1849"/>
                </a:cubicBezTo>
                <a:cubicBezTo>
                  <a:pt x="11171" y="1784"/>
                  <a:pt x="11201" y="1726"/>
                  <a:pt x="11242" y="1681"/>
                </a:cubicBezTo>
                <a:cubicBezTo>
                  <a:pt x="11284" y="1636"/>
                  <a:pt x="11339" y="1603"/>
                  <a:pt x="11416" y="1589"/>
                </a:cubicBezTo>
                <a:cubicBezTo>
                  <a:pt x="11490" y="1576"/>
                  <a:pt x="11584" y="1553"/>
                  <a:pt x="11675" y="1554"/>
                </a:cubicBezTo>
                <a:close/>
                <a:moveTo>
                  <a:pt x="11675" y="1582"/>
                </a:moveTo>
                <a:cubicBezTo>
                  <a:pt x="11588" y="1581"/>
                  <a:pt x="11496" y="1604"/>
                  <a:pt x="11421" y="1617"/>
                </a:cubicBezTo>
                <a:cubicBezTo>
                  <a:pt x="11348" y="1630"/>
                  <a:pt x="11302" y="1659"/>
                  <a:pt x="11264" y="1700"/>
                </a:cubicBezTo>
                <a:cubicBezTo>
                  <a:pt x="11225" y="1741"/>
                  <a:pt x="11197" y="1796"/>
                  <a:pt x="11164" y="1862"/>
                </a:cubicBezTo>
                <a:cubicBezTo>
                  <a:pt x="11130" y="1929"/>
                  <a:pt x="11089" y="2086"/>
                  <a:pt x="11057" y="2224"/>
                </a:cubicBezTo>
                <a:cubicBezTo>
                  <a:pt x="11028" y="2353"/>
                  <a:pt x="11010" y="2451"/>
                  <a:pt x="11007" y="2466"/>
                </a:cubicBezTo>
                <a:lnTo>
                  <a:pt x="11675" y="2457"/>
                </a:lnTo>
                <a:lnTo>
                  <a:pt x="11675" y="2457"/>
                </a:lnTo>
                <a:lnTo>
                  <a:pt x="12343" y="2466"/>
                </a:lnTo>
                <a:cubicBezTo>
                  <a:pt x="12340" y="2451"/>
                  <a:pt x="12322" y="2353"/>
                  <a:pt x="12293" y="2224"/>
                </a:cubicBezTo>
                <a:cubicBezTo>
                  <a:pt x="12262" y="2086"/>
                  <a:pt x="12221" y="1929"/>
                  <a:pt x="12187" y="1862"/>
                </a:cubicBezTo>
                <a:cubicBezTo>
                  <a:pt x="12154" y="1796"/>
                  <a:pt x="12125" y="1741"/>
                  <a:pt x="12087" y="1700"/>
                </a:cubicBezTo>
                <a:cubicBezTo>
                  <a:pt x="12049" y="1659"/>
                  <a:pt x="12003" y="1630"/>
                  <a:pt x="11930" y="1617"/>
                </a:cubicBezTo>
                <a:lnTo>
                  <a:pt x="11929" y="1617"/>
                </a:lnTo>
                <a:cubicBezTo>
                  <a:pt x="11830" y="1593"/>
                  <a:pt x="11763" y="1582"/>
                  <a:pt x="11675" y="1582"/>
                </a:cubicBezTo>
                <a:close/>
                <a:moveTo>
                  <a:pt x="11589" y="3032"/>
                </a:moveTo>
                <a:cubicBezTo>
                  <a:pt x="11596" y="3351"/>
                  <a:pt x="11580" y="3799"/>
                  <a:pt x="11603" y="4329"/>
                </a:cubicBezTo>
                <a:cubicBezTo>
                  <a:pt x="10963" y="4311"/>
                  <a:pt x="10120" y="4536"/>
                  <a:pt x="9786" y="4828"/>
                </a:cubicBezTo>
                <a:cubicBezTo>
                  <a:pt x="9816" y="4321"/>
                  <a:pt x="9810" y="3838"/>
                  <a:pt x="9950" y="3360"/>
                </a:cubicBezTo>
                <a:cubicBezTo>
                  <a:pt x="10469" y="3110"/>
                  <a:pt x="11041" y="3055"/>
                  <a:pt x="11589" y="3032"/>
                </a:cubicBezTo>
                <a:close/>
                <a:moveTo>
                  <a:pt x="11793" y="3032"/>
                </a:moveTo>
                <a:cubicBezTo>
                  <a:pt x="12341" y="3055"/>
                  <a:pt x="12913" y="3110"/>
                  <a:pt x="13431" y="3360"/>
                </a:cubicBezTo>
                <a:cubicBezTo>
                  <a:pt x="13572" y="3838"/>
                  <a:pt x="13565" y="4321"/>
                  <a:pt x="13595" y="4828"/>
                </a:cubicBezTo>
                <a:cubicBezTo>
                  <a:pt x="13262" y="4536"/>
                  <a:pt x="12418" y="4311"/>
                  <a:pt x="11778" y="4329"/>
                </a:cubicBezTo>
                <a:cubicBezTo>
                  <a:pt x="11801" y="3799"/>
                  <a:pt x="11786" y="3351"/>
                  <a:pt x="11793" y="3032"/>
                </a:cubicBezTo>
                <a:close/>
                <a:moveTo>
                  <a:pt x="11705" y="4566"/>
                </a:moveTo>
                <a:cubicBezTo>
                  <a:pt x="11705" y="4566"/>
                  <a:pt x="11938" y="4572"/>
                  <a:pt x="11937" y="4663"/>
                </a:cubicBezTo>
                <a:cubicBezTo>
                  <a:pt x="11937" y="4753"/>
                  <a:pt x="11705" y="4743"/>
                  <a:pt x="11705" y="4743"/>
                </a:cubicBezTo>
                <a:cubicBezTo>
                  <a:pt x="11705" y="4743"/>
                  <a:pt x="11479" y="4731"/>
                  <a:pt x="11484" y="4652"/>
                </a:cubicBezTo>
                <a:cubicBezTo>
                  <a:pt x="11489" y="4573"/>
                  <a:pt x="11705" y="4566"/>
                  <a:pt x="11705" y="4566"/>
                </a:cubicBezTo>
                <a:close/>
                <a:moveTo>
                  <a:pt x="13477" y="5077"/>
                </a:moveTo>
                <a:cubicBezTo>
                  <a:pt x="13494" y="5078"/>
                  <a:pt x="13509" y="5082"/>
                  <a:pt x="13520" y="5089"/>
                </a:cubicBezTo>
                <a:cubicBezTo>
                  <a:pt x="13619" y="5155"/>
                  <a:pt x="13562" y="5603"/>
                  <a:pt x="13445" y="5817"/>
                </a:cubicBezTo>
                <a:cubicBezTo>
                  <a:pt x="13368" y="5960"/>
                  <a:pt x="13098" y="6176"/>
                  <a:pt x="13065" y="6121"/>
                </a:cubicBezTo>
                <a:cubicBezTo>
                  <a:pt x="12989" y="5994"/>
                  <a:pt x="12995" y="5637"/>
                  <a:pt x="13092" y="5378"/>
                </a:cubicBezTo>
                <a:cubicBezTo>
                  <a:pt x="13147" y="5231"/>
                  <a:pt x="13361" y="5072"/>
                  <a:pt x="13477" y="5077"/>
                </a:cubicBezTo>
                <a:close/>
                <a:moveTo>
                  <a:pt x="9956" y="5126"/>
                </a:moveTo>
                <a:cubicBezTo>
                  <a:pt x="10072" y="5121"/>
                  <a:pt x="10286" y="5279"/>
                  <a:pt x="10341" y="5426"/>
                </a:cubicBezTo>
                <a:cubicBezTo>
                  <a:pt x="10438" y="5685"/>
                  <a:pt x="10443" y="6043"/>
                  <a:pt x="10367" y="6170"/>
                </a:cubicBezTo>
                <a:cubicBezTo>
                  <a:pt x="10335" y="6225"/>
                  <a:pt x="10065" y="6008"/>
                  <a:pt x="9987" y="5866"/>
                </a:cubicBezTo>
                <a:cubicBezTo>
                  <a:pt x="9871" y="5652"/>
                  <a:pt x="9814" y="5203"/>
                  <a:pt x="9912" y="5138"/>
                </a:cubicBezTo>
                <a:cubicBezTo>
                  <a:pt x="9924" y="5130"/>
                  <a:pt x="9939" y="5126"/>
                  <a:pt x="9956" y="5126"/>
                </a:cubicBezTo>
                <a:close/>
              </a:path>
            </a:pathLst>
          </a:custGeom>
          <a:solidFill>
            <a:schemeClr val="bg1"/>
          </a:solidFill>
          <a:ln w="31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E"/>
          </a:p>
        </p:txBody>
      </p:sp>
      <p:sp>
        <p:nvSpPr>
          <p:cNvPr id="88" name="Freeform 25"/>
          <p:cNvSpPr>
            <a:spLocks noEditPoints="1"/>
          </p:cNvSpPr>
          <p:nvPr/>
        </p:nvSpPr>
        <p:spPr bwMode="auto">
          <a:xfrm>
            <a:off x="5984878" y="4903787"/>
            <a:ext cx="1049338" cy="312738"/>
          </a:xfrm>
          <a:custGeom>
            <a:avLst/>
            <a:gdLst>
              <a:gd name="T0" fmla="*/ 9125 w 18445"/>
              <a:gd name="T1" fmla="*/ 73 h 5478"/>
              <a:gd name="T2" fmla="*/ 9131 w 18445"/>
              <a:gd name="T3" fmla="*/ 1992 h 5478"/>
              <a:gd name="T4" fmla="*/ 8085 w 18445"/>
              <a:gd name="T5" fmla="*/ 2537 h 5478"/>
              <a:gd name="T6" fmla="*/ 7630 w 18445"/>
              <a:gd name="T7" fmla="*/ 3141 h 5478"/>
              <a:gd name="T8" fmla="*/ 4540 w 18445"/>
              <a:gd name="T9" fmla="*/ 3657 h 5478"/>
              <a:gd name="T10" fmla="*/ 879 w 18445"/>
              <a:gd name="T11" fmla="*/ 3344 h 5478"/>
              <a:gd name="T12" fmla="*/ 226 w 18445"/>
              <a:gd name="T13" fmla="*/ 2845 h 5478"/>
              <a:gd name="T14" fmla="*/ 211 w 18445"/>
              <a:gd name="T15" fmla="*/ 3342 h 5478"/>
              <a:gd name="T16" fmla="*/ 771 w 18445"/>
              <a:gd name="T17" fmla="*/ 3553 h 5478"/>
              <a:gd name="T18" fmla="*/ 4553 w 18445"/>
              <a:gd name="T19" fmla="*/ 4075 h 5478"/>
              <a:gd name="T20" fmla="*/ 7689 w 18445"/>
              <a:gd name="T21" fmla="*/ 4340 h 5478"/>
              <a:gd name="T22" fmla="*/ 8068 w 18445"/>
              <a:gd name="T23" fmla="*/ 4404 h 5478"/>
              <a:gd name="T24" fmla="*/ 10311 w 18445"/>
              <a:gd name="T25" fmla="*/ 4399 h 5478"/>
              <a:gd name="T26" fmla="*/ 10720 w 18445"/>
              <a:gd name="T27" fmla="*/ 4344 h 5478"/>
              <a:gd name="T28" fmla="*/ 13864 w 18445"/>
              <a:gd name="T29" fmla="*/ 4085 h 5478"/>
              <a:gd name="T30" fmla="*/ 17723 w 18445"/>
              <a:gd name="T31" fmla="*/ 3546 h 5478"/>
              <a:gd name="T32" fmla="*/ 18235 w 18445"/>
              <a:gd name="T33" fmla="*/ 3328 h 5478"/>
              <a:gd name="T34" fmla="*/ 18265 w 18445"/>
              <a:gd name="T35" fmla="*/ 2831 h 5478"/>
              <a:gd name="T36" fmla="*/ 17855 w 18445"/>
              <a:gd name="T37" fmla="*/ 3000 h 5478"/>
              <a:gd name="T38" fmla="*/ 17545 w 18445"/>
              <a:gd name="T39" fmla="*/ 3406 h 5478"/>
              <a:gd name="T40" fmla="*/ 12261 w 18445"/>
              <a:gd name="T41" fmla="*/ 2195 h 5478"/>
              <a:gd name="T42" fmla="*/ 10314 w 18445"/>
              <a:gd name="T43" fmla="*/ 3142 h 5478"/>
              <a:gd name="T44" fmla="*/ 9841 w 18445"/>
              <a:gd name="T45" fmla="*/ 2077 h 5478"/>
              <a:gd name="T46" fmla="*/ 9332 w 18445"/>
              <a:gd name="T47" fmla="*/ 80 h 5478"/>
              <a:gd name="T48" fmla="*/ 9213 w 18445"/>
              <a:gd name="T49" fmla="*/ 1 h 5478"/>
              <a:gd name="T50" fmla="*/ 9882 w 18445"/>
              <a:gd name="T51" fmla="*/ 2243 h 5478"/>
              <a:gd name="T52" fmla="*/ 10172 w 18445"/>
              <a:gd name="T53" fmla="*/ 3057 h 5478"/>
              <a:gd name="T54" fmla="*/ 9182 w 18445"/>
              <a:gd name="T55" fmla="*/ 2930 h 5478"/>
              <a:gd name="T56" fmla="*/ 8206 w 18445"/>
              <a:gd name="T57" fmla="*/ 3062 h 5478"/>
              <a:gd name="T58" fmla="*/ 8482 w 18445"/>
              <a:gd name="T59" fmla="*/ 2282 h 5478"/>
              <a:gd name="T60" fmla="*/ 6152 w 18445"/>
              <a:gd name="T61" fmla="*/ 2280 h 5478"/>
              <a:gd name="T62" fmla="*/ 4999 w 18445"/>
              <a:gd name="T63" fmla="*/ 3138 h 5478"/>
              <a:gd name="T64" fmla="*/ 7562 w 18445"/>
              <a:gd name="T65" fmla="*/ 3285 h 5478"/>
              <a:gd name="T66" fmla="*/ 7652 w 18445"/>
              <a:gd name="T67" fmla="*/ 3837 h 5478"/>
              <a:gd name="T68" fmla="*/ 6940 w 18445"/>
              <a:gd name="T69" fmla="*/ 3662 h 5478"/>
              <a:gd name="T70" fmla="*/ 6179 w 18445"/>
              <a:gd name="T71" fmla="*/ 3353 h 5478"/>
              <a:gd name="T72" fmla="*/ 5440 w 18445"/>
              <a:gd name="T73" fmla="*/ 3722 h 5478"/>
              <a:gd name="T74" fmla="*/ 6152 w 18445"/>
              <a:gd name="T75" fmla="*/ 2280 h 5478"/>
              <a:gd name="T76" fmla="*/ 13748 w 18445"/>
              <a:gd name="T77" fmla="*/ 3643 h 5478"/>
              <a:gd name="T78" fmla="*/ 12942 w 18445"/>
              <a:gd name="T79" fmla="*/ 3474 h 5478"/>
              <a:gd name="T80" fmla="*/ 11773 w 18445"/>
              <a:gd name="T81" fmla="*/ 3431 h 5478"/>
              <a:gd name="T82" fmla="*/ 11503 w 18445"/>
              <a:gd name="T83" fmla="*/ 3847 h 5478"/>
              <a:gd name="T84" fmla="*/ 10761 w 18445"/>
              <a:gd name="T85" fmla="*/ 3836 h 5478"/>
              <a:gd name="T86" fmla="*/ 13388 w 18445"/>
              <a:gd name="T87" fmla="*/ 3295 h 5478"/>
              <a:gd name="T88" fmla="*/ 10922 w 18445"/>
              <a:gd name="T89" fmla="*/ 3143 h 5478"/>
              <a:gd name="T90" fmla="*/ 7688 w 18445"/>
              <a:gd name="T91" fmla="*/ 3285 h 5478"/>
              <a:gd name="T92" fmla="*/ 8063 w 18445"/>
              <a:gd name="T93" fmla="*/ 3836 h 5478"/>
              <a:gd name="T94" fmla="*/ 7774 w 18445"/>
              <a:gd name="T95" fmla="*/ 3814 h 5478"/>
              <a:gd name="T96" fmla="*/ 10316 w 18445"/>
              <a:gd name="T97" fmla="*/ 3290 h 5478"/>
              <a:gd name="T98" fmla="*/ 10640 w 18445"/>
              <a:gd name="T99" fmla="*/ 3836 h 5478"/>
              <a:gd name="T100" fmla="*/ 10319 w 18445"/>
              <a:gd name="T101" fmla="*/ 3836 h 5478"/>
              <a:gd name="T102" fmla="*/ 4678 w 18445"/>
              <a:gd name="T103" fmla="*/ 4090 h 5478"/>
              <a:gd name="T104" fmla="*/ 6670 w 18445"/>
              <a:gd name="T105" fmla="*/ 4294 h 5478"/>
              <a:gd name="T106" fmla="*/ 7565 w 18445"/>
              <a:gd name="T107" fmla="*/ 4334 h 5478"/>
              <a:gd name="T108" fmla="*/ 4678 w 18445"/>
              <a:gd name="T109" fmla="*/ 4090 h 5478"/>
              <a:gd name="T110" fmla="*/ 12261 w 18445"/>
              <a:gd name="T111" fmla="*/ 5373 h 5478"/>
              <a:gd name="T112" fmla="*/ 11732 w 18445"/>
              <a:gd name="T113" fmla="*/ 4300 h 5478"/>
              <a:gd name="T114" fmla="*/ 12886 w 18445"/>
              <a:gd name="T115" fmla="*/ 4212 h 5478"/>
              <a:gd name="T116" fmla="*/ 13738 w 18445"/>
              <a:gd name="T117" fmla="*/ 4100 h 54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8445" h="5478">
                <a:moveTo>
                  <a:pt x="9213" y="1"/>
                </a:moveTo>
                <a:cubicBezTo>
                  <a:pt x="9133" y="8"/>
                  <a:pt x="9125" y="73"/>
                  <a:pt x="9125" y="73"/>
                </a:cubicBezTo>
                <a:lnTo>
                  <a:pt x="9125" y="1991"/>
                </a:lnTo>
                <a:lnTo>
                  <a:pt x="9131" y="1992"/>
                </a:lnTo>
                <a:cubicBezTo>
                  <a:pt x="8930" y="1998"/>
                  <a:pt x="8734" y="2027"/>
                  <a:pt x="8591" y="2084"/>
                </a:cubicBezTo>
                <a:cubicBezTo>
                  <a:pt x="8265" y="2215"/>
                  <a:pt x="8099" y="2373"/>
                  <a:pt x="8085" y="2537"/>
                </a:cubicBezTo>
                <a:cubicBezTo>
                  <a:pt x="8069" y="2729"/>
                  <a:pt x="8062" y="2930"/>
                  <a:pt x="8060" y="3141"/>
                </a:cubicBezTo>
                <a:lnTo>
                  <a:pt x="7630" y="3141"/>
                </a:lnTo>
                <a:cubicBezTo>
                  <a:pt x="7377" y="2572"/>
                  <a:pt x="6813" y="2174"/>
                  <a:pt x="6152" y="2174"/>
                </a:cubicBezTo>
                <a:cubicBezTo>
                  <a:pt x="5305" y="2174"/>
                  <a:pt x="4618" y="2828"/>
                  <a:pt x="4540" y="3657"/>
                </a:cubicBezTo>
                <a:lnTo>
                  <a:pt x="899" y="3398"/>
                </a:lnTo>
                <a:cubicBezTo>
                  <a:pt x="896" y="3381"/>
                  <a:pt x="890" y="3363"/>
                  <a:pt x="879" y="3344"/>
                </a:cubicBezTo>
                <a:cubicBezTo>
                  <a:pt x="814" y="3233"/>
                  <a:pt x="690" y="3090"/>
                  <a:pt x="592" y="3015"/>
                </a:cubicBezTo>
                <a:cubicBezTo>
                  <a:pt x="519" y="2958"/>
                  <a:pt x="355" y="2853"/>
                  <a:pt x="226" y="2845"/>
                </a:cubicBezTo>
                <a:cubicBezTo>
                  <a:pt x="100" y="2838"/>
                  <a:pt x="34" y="2884"/>
                  <a:pt x="22" y="2954"/>
                </a:cubicBezTo>
                <a:cubicBezTo>
                  <a:pt x="0" y="3074"/>
                  <a:pt x="75" y="3246"/>
                  <a:pt x="211" y="3342"/>
                </a:cubicBezTo>
                <a:cubicBezTo>
                  <a:pt x="434" y="3499"/>
                  <a:pt x="536" y="3566"/>
                  <a:pt x="710" y="3561"/>
                </a:cubicBezTo>
                <a:cubicBezTo>
                  <a:pt x="731" y="3561"/>
                  <a:pt x="752" y="3558"/>
                  <a:pt x="771" y="3553"/>
                </a:cubicBezTo>
                <a:lnTo>
                  <a:pt x="894" y="3632"/>
                </a:lnTo>
                <a:lnTo>
                  <a:pt x="4553" y="4075"/>
                </a:lnTo>
                <a:cubicBezTo>
                  <a:pt x="4676" y="4854"/>
                  <a:pt x="5340" y="5457"/>
                  <a:pt x="6152" y="5457"/>
                </a:cubicBezTo>
                <a:cubicBezTo>
                  <a:pt x="6869" y="5457"/>
                  <a:pt x="7473" y="4987"/>
                  <a:pt x="7689" y="4340"/>
                </a:cubicBezTo>
                <a:lnTo>
                  <a:pt x="8068" y="4357"/>
                </a:lnTo>
                <a:cubicBezTo>
                  <a:pt x="8068" y="4373"/>
                  <a:pt x="8068" y="4388"/>
                  <a:pt x="8068" y="4404"/>
                </a:cubicBezTo>
                <a:cubicBezTo>
                  <a:pt x="8537" y="4523"/>
                  <a:pt x="8774" y="4490"/>
                  <a:pt x="9151" y="4495"/>
                </a:cubicBezTo>
                <a:cubicBezTo>
                  <a:pt x="9528" y="4501"/>
                  <a:pt x="10111" y="4495"/>
                  <a:pt x="10311" y="4399"/>
                </a:cubicBezTo>
                <a:cubicBezTo>
                  <a:pt x="10312" y="4388"/>
                  <a:pt x="10312" y="4374"/>
                  <a:pt x="10312" y="4362"/>
                </a:cubicBezTo>
                <a:lnTo>
                  <a:pt x="10720" y="4344"/>
                </a:lnTo>
                <a:cubicBezTo>
                  <a:pt x="10930" y="5000"/>
                  <a:pt x="11537" y="5478"/>
                  <a:pt x="12261" y="5478"/>
                </a:cubicBezTo>
                <a:cubicBezTo>
                  <a:pt x="13076" y="5478"/>
                  <a:pt x="13745" y="4870"/>
                  <a:pt x="13864" y="4085"/>
                </a:cubicBezTo>
                <a:lnTo>
                  <a:pt x="17641" y="3632"/>
                </a:lnTo>
                <a:lnTo>
                  <a:pt x="17723" y="3546"/>
                </a:lnTo>
                <a:cubicBezTo>
                  <a:pt x="17728" y="3547"/>
                  <a:pt x="17731" y="3547"/>
                  <a:pt x="17736" y="3547"/>
                </a:cubicBezTo>
                <a:cubicBezTo>
                  <a:pt x="17910" y="3552"/>
                  <a:pt x="18012" y="3485"/>
                  <a:pt x="18235" y="3328"/>
                </a:cubicBezTo>
                <a:cubicBezTo>
                  <a:pt x="18371" y="3233"/>
                  <a:pt x="18445" y="3061"/>
                  <a:pt x="18424" y="2940"/>
                </a:cubicBezTo>
                <a:cubicBezTo>
                  <a:pt x="18413" y="2880"/>
                  <a:pt x="18362" y="2836"/>
                  <a:pt x="18265" y="2831"/>
                </a:cubicBezTo>
                <a:cubicBezTo>
                  <a:pt x="18251" y="2830"/>
                  <a:pt x="18236" y="2831"/>
                  <a:pt x="18220" y="2832"/>
                </a:cubicBezTo>
                <a:cubicBezTo>
                  <a:pt x="18091" y="2840"/>
                  <a:pt x="17928" y="2944"/>
                  <a:pt x="17855" y="3000"/>
                </a:cubicBezTo>
                <a:cubicBezTo>
                  <a:pt x="17756" y="3076"/>
                  <a:pt x="17633" y="3220"/>
                  <a:pt x="17567" y="3331"/>
                </a:cubicBezTo>
                <a:cubicBezTo>
                  <a:pt x="17552" y="3357"/>
                  <a:pt x="17545" y="3382"/>
                  <a:pt x="17545" y="3406"/>
                </a:cubicBezTo>
                <a:lnTo>
                  <a:pt x="13870" y="3635"/>
                </a:lnTo>
                <a:cubicBezTo>
                  <a:pt x="13773" y="2827"/>
                  <a:pt x="13093" y="2195"/>
                  <a:pt x="12261" y="2195"/>
                </a:cubicBezTo>
                <a:cubicBezTo>
                  <a:pt x="11607" y="2195"/>
                  <a:pt x="11049" y="2584"/>
                  <a:pt x="10792" y="3142"/>
                </a:cubicBezTo>
                <a:lnTo>
                  <a:pt x="10314" y="3142"/>
                </a:lnTo>
                <a:cubicBezTo>
                  <a:pt x="10310" y="2799"/>
                  <a:pt x="10304" y="2525"/>
                  <a:pt x="10304" y="2525"/>
                </a:cubicBezTo>
                <a:cubicBezTo>
                  <a:pt x="10304" y="2525"/>
                  <a:pt x="10163" y="2184"/>
                  <a:pt x="9841" y="2077"/>
                </a:cubicBezTo>
                <a:cubicBezTo>
                  <a:pt x="9709" y="2033"/>
                  <a:pt x="9528" y="2004"/>
                  <a:pt x="9340" y="1995"/>
                </a:cubicBezTo>
                <a:lnTo>
                  <a:pt x="9332" y="80"/>
                </a:lnTo>
                <a:cubicBezTo>
                  <a:pt x="9332" y="80"/>
                  <a:pt x="9319" y="2"/>
                  <a:pt x="9230" y="1"/>
                </a:cubicBezTo>
                <a:cubicBezTo>
                  <a:pt x="9224" y="1"/>
                  <a:pt x="9219" y="0"/>
                  <a:pt x="9213" y="1"/>
                </a:cubicBezTo>
                <a:close/>
                <a:moveTo>
                  <a:pt x="9230" y="2122"/>
                </a:moveTo>
                <a:cubicBezTo>
                  <a:pt x="9414" y="2125"/>
                  <a:pt x="9706" y="2154"/>
                  <a:pt x="9882" y="2243"/>
                </a:cubicBezTo>
                <a:cubicBezTo>
                  <a:pt x="10058" y="2331"/>
                  <a:pt x="10172" y="2513"/>
                  <a:pt x="10172" y="2513"/>
                </a:cubicBezTo>
                <a:lnTo>
                  <a:pt x="10172" y="3057"/>
                </a:lnTo>
                <a:lnTo>
                  <a:pt x="9775" y="3061"/>
                </a:lnTo>
                <a:cubicBezTo>
                  <a:pt x="9775" y="3061"/>
                  <a:pt x="9560" y="2925"/>
                  <a:pt x="9182" y="2930"/>
                </a:cubicBezTo>
                <a:cubicBezTo>
                  <a:pt x="8804" y="2935"/>
                  <a:pt x="8641" y="3061"/>
                  <a:pt x="8641" y="3061"/>
                </a:cubicBezTo>
                <a:lnTo>
                  <a:pt x="8206" y="3062"/>
                </a:lnTo>
                <a:cubicBezTo>
                  <a:pt x="8206" y="3062"/>
                  <a:pt x="8215" y="2668"/>
                  <a:pt x="8227" y="2544"/>
                </a:cubicBezTo>
                <a:cubicBezTo>
                  <a:pt x="8275" y="2425"/>
                  <a:pt x="8392" y="2344"/>
                  <a:pt x="8482" y="2282"/>
                </a:cubicBezTo>
                <a:cubicBezTo>
                  <a:pt x="8664" y="2155"/>
                  <a:pt x="9042" y="2119"/>
                  <a:pt x="9230" y="2122"/>
                </a:cubicBezTo>
                <a:close/>
                <a:moveTo>
                  <a:pt x="6152" y="2280"/>
                </a:moveTo>
                <a:cubicBezTo>
                  <a:pt x="6742" y="2280"/>
                  <a:pt x="7256" y="2629"/>
                  <a:pt x="7501" y="3140"/>
                </a:cubicBezTo>
                <a:lnTo>
                  <a:pt x="4999" y="3138"/>
                </a:lnTo>
                <a:lnTo>
                  <a:pt x="4992" y="3281"/>
                </a:lnTo>
                <a:lnTo>
                  <a:pt x="7562" y="3285"/>
                </a:lnTo>
                <a:cubicBezTo>
                  <a:pt x="7621" y="3450"/>
                  <a:pt x="7653" y="3628"/>
                  <a:pt x="7653" y="3814"/>
                </a:cubicBezTo>
                <a:cubicBezTo>
                  <a:pt x="7653" y="3822"/>
                  <a:pt x="7653" y="3830"/>
                  <a:pt x="7652" y="3837"/>
                </a:cubicBezTo>
                <a:lnTo>
                  <a:pt x="6969" y="3841"/>
                </a:lnTo>
                <a:cubicBezTo>
                  <a:pt x="6966" y="3792"/>
                  <a:pt x="6956" y="3736"/>
                  <a:pt x="6940" y="3662"/>
                </a:cubicBezTo>
                <a:cubicBezTo>
                  <a:pt x="6920" y="3573"/>
                  <a:pt x="6849" y="3470"/>
                  <a:pt x="6699" y="3417"/>
                </a:cubicBezTo>
                <a:cubicBezTo>
                  <a:pt x="6567" y="3370"/>
                  <a:pt x="6340" y="3355"/>
                  <a:pt x="6179" y="3353"/>
                </a:cubicBezTo>
                <a:cubicBezTo>
                  <a:pt x="6014" y="3351"/>
                  <a:pt x="5630" y="3328"/>
                  <a:pt x="5530" y="3460"/>
                </a:cubicBezTo>
                <a:cubicBezTo>
                  <a:pt x="5479" y="3533"/>
                  <a:pt x="5450" y="3626"/>
                  <a:pt x="5440" y="3722"/>
                </a:cubicBezTo>
                <a:lnTo>
                  <a:pt x="4661" y="3666"/>
                </a:lnTo>
                <a:cubicBezTo>
                  <a:pt x="4734" y="2884"/>
                  <a:pt x="5377" y="2280"/>
                  <a:pt x="6152" y="2280"/>
                </a:cubicBezTo>
                <a:close/>
                <a:moveTo>
                  <a:pt x="12261" y="2301"/>
                </a:moveTo>
                <a:cubicBezTo>
                  <a:pt x="13022" y="2301"/>
                  <a:pt x="13656" y="2882"/>
                  <a:pt x="13748" y="3643"/>
                </a:cubicBezTo>
                <a:lnTo>
                  <a:pt x="13025" y="3688"/>
                </a:lnTo>
                <a:cubicBezTo>
                  <a:pt x="13012" y="3610"/>
                  <a:pt x="12985" y="3535"/>
                  <a:pt x="12942" y="3474"/>
                </a:cubicBezTo>
                <a:cubicBezTo>
                  <a:pt x="12842" y="3342"/>
                  <a:pt x="12457" y="3366"/>
                  <a:pt x="12293" y="3368"/>
                </a:cubicBezTo>
                <a:cubicBezTo>
                  <a:pt x="12132" y="3370"/>
                  <a:pt x="11905" y="3384"/>
                  <a:pt x="11773" y="3431"/>
                </a:cubicBezTo>
                <a:cubicBezTo>
                  <a:pt x="11623" y="3484"/>
                  <a:pt x="11552" y="3587"/>
                  <a:pt x="11533" y="3676"/>
                </a:cubicBezTo>
                <a:cubicBezTo>
                  <a:pt x="11518" y="3746"/>
                  <a:pt x="11507" y="3800"/>
                  <a:pt x="11503" y="3847"/>
                </a:cubicBezTo>
                <a:lnTo>
                  <a:pt x="10761" y="3840"/>
                </a:lnTo>
                <a:cubicBezTo>
                  <a:pt x="10761" y="3839"/>
                  <a:pt x="10761" y="3837"/>
                  <a:pt x="10761" y="3836"/>
                </a:cubicBezTo>
                <a:cubicBezTo>
                  <a:pt x="10761" y="3643"/>
                  <a:pt x="10796" y="3460"/>
                  <a:pt x="10858" y="3291"/>
                </a:cubicBezTo>
                <a:lnTo>
                  <a:pt x="13388" y="3295"/>
                </a:lnTo>
                <a:lnTo>
                  <a:pt x="13381" y="3145"/>
                </a:lnTo>
                <a:lnTo>
                  <a:pt x="10922" y="3143"/>
                </a:lnTo>
                <a:cubicBezTo>
                  <a:pt x="11170" y="2642"/>
                  <a:pt x="11678" y="2301"/>
                  <a:pt x="12261" y="2301"/>
                </a:cubicBezTo>
                <a:close/>
                <a:moveTo>
                  <a:pt x="7688" y="3285"/>
                </a:moveTo>
                <a:lnTo>
                  <a:pt x="8059" y="3286"/>
                </a:lnTo>
                <a:cubicBezTo>
                  <a:pt x="8059" y="3463"/>
                  <a:pt x="8061" y="3646"/>
                  <a:pt x="8063" y="3836"/>
                </a:cubicBezTo>
                <a:lnTo>
                  <a:pt x="7773" y="3837"/>
                </a:lnTo>
                <a:cubicBezTo>
                  <a:pt x="7773" y="3830"/>
                  <a:pt x="7774" y="3822"/>
                  <a:pt x="7774" y="3814"/>
                </a:cubicBezTo>
                <a:cubicBezTo>
                  <a:pt x="7774" y="3629"/>
                  <a:pt x="7744" y="3452"/>
                  <a:pt x="7688" y="3285"/>
                </a:cubicBezTo>
                <a:close/>
                <a:moveTo>
                  <a:pt x="10316" y="3290"/>
                </a:moveTo>
                <a:lnTo>
                  <a:pt x="10732" y="3291"/>
                </a:lnTo>
                <a:cubicBezTo>
                  <a:pt x="10673" y="3461"/>
                  <a:pt x="10640" y="3645"/>
                  <a:pt x="10640" y="3836"/>
                </a:cubicBezTo>
                <a:cubicBezTo>
                  <a:pt x="10640" y="3837"/>
                  <a:pt x="10640" y="3838"/>
                  <a:pt x="10640" y="3839"/>
                </a:cubicBezTo>
                <a:lnTo>
                  <a:pt x="10319" y="3836"/>
                </a:lnTo>
                <a:cubicBezTo>
                  <a:pt x="10319" y="3654"/>
                  <a:pt x="10318" y="3466"/>
                  <a:pt x="10316" y="3290"/>
                </a:cubicBezTo>
                <a:close/>
                <a:moveTo>
                  <a:pt x="4678" y="4090"/>
                </a:moveTo>
                <a:lnTo>
                  <a:pt x="5620" y="4203"/>
                </a:lnTo>
                <a:cubicBezTo>
                  <a:pt x="5888" y="4250"/>
                  <a:pt x="6339" y="4296"/>
                  <a:pt x="6670" y="4294"/>
                </a:cubicBezTo>
                <a:cubicBezTo>
                  <a:pt x="6674" y="4294"/>
                  <a:pt x="6678" y="4294"/>
                  <a:pt x="6681" y="4294"/>
                </a:cubicBezTo>
                <a:lnTo>
                  <a:pt x="7565" y="4334"/>
                </a:lnTo>
                <a:cubicBezTo>
                  <a:pt x="7356" y="4929"/>
                  <a:pt x="6800" y="5352"/>
                  <a:pt x="6152" y="5352"/>
                </a:cubicBezTo>
                <a:cubicBezTo>
                  <a:pt x="5419" y="5352"/>
                  <a:pt x="4805" y="4810"/>
                  <a:pt x="4678" y="4090"/>
                </a:cubicBezTo>
                <a:close/>
                <a:moveTo>
                  <a:pt x="13738" y="4100"/>
                </a:moveTo>
                <a:cubicBezTo>
                  <a:pt x="13615" y="4826"/>
                  <a:pt x="12997" y="5373"/>
                  <a:pt x="12261" y="5373"/>
                </a:cubicBezTo>
                <a:cubicBezTo>
                  <a:pt x="11607" y="5373"/>
                  <a:pt x="11048" y="4943"/>
                  <a:pt x="10844" y="4339"/>
                </a:cubicBezTo>
                <a:lnTo>
                  <a:pt x="11732" y="4300"/>
                </a:lnTo>
                <a:cubicBezTo>
                  <a:pt x="11753" y="4306"/>
                  <a:pt x="11777" y="4308"/>
                  <a:pt x="11803" y="4308"/>
                </a:cubicBezTo>
                <a:cubicBezTo>
                  <a:pt x="12147" y="4310"/>
                  <a:pt x="12623" y="4261"/>
                  <a:pt x="12886" y="4212"/>
                </a:cubicBezTo>
                <a:cubicBezTo>
                  <a:pt x="12891" y="4209"/>
                  <a:pt x="12896" y="4205"/>
                  <a:pt x="12902" y="4201"/>
                </a:cubicBezTo>
                <a:lnTo>
                  <a:pt x="13738" y="4100"/>
                </a:lnTo>
                <a:close/>
              </a:path>
            </a:pathLst>
          </a:custGeom>
          <a:solidFill>
            <a:schemeClr val="bg1"/>
          </a:solidFill>
          <a:ln w="3175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E"/>
          </a:p>
        </p:txBody>
      </p:sp>
      <p:sp>
        <p:nvSpPr>
          <p:cNvPr id="89" name="Freeform 29"/>
          <p:cNvSpPr>
            <a:spLocks noEditPoints="1"/>
          </p:cNvSpPr>
          <p:nvPr/>
        </p:nvSpPr>
        <p:spPr bwMode="auto">
          <a:xfrm rot="10800000">
            <a:off x="7213600" y="3638549"/>
            <a:ext cx="1038225" cy="619125"/>
          </a:xfrm>
          <a:custGeom>
            <a:avLst/>
            <a:gdLst>
              <a:gd name="T0" fmla="*/ 4390 w 14550"/>
              <a:gd name="T1" fmla="*/ 338 h 8657"/>
              <a:gd name="T2" fmla="*/ 8609 w 14550"/>
              <a:gd name="T3" fmla="*/ 3691 h 8657"/>
              <a:gd name="T4" fmla="*/ 7687 w 14550"/>
              <a:gd name="T5" fmla="*/ 8588 h 8657"/>
              <a:gd name="T6" fmla="*/ 8970 w 14550"/>
              <a:gd name="T7" fmla="*/ 5221 h 8657"/>
              <a:gd name="T8" fmla="*/ 9432 w 14550"/>
              <a:gd name="T9" fmla="*/ 3878 h 8657"/>
              <a:gd name="T10" fmla="*/ 14446 w 14550"/>
              <a:gd name="T11" fmla="*/ 1852 h 8657"/>
              <a:gd name="T12" fmla="*/ 9732 w 14550"/>
              <a:gd name="T13" fmla="*/ 3553 h 8657"/>
              <a:gd name="T14" fmla="*/ 8688 w 14550"/>
              <a:gd name="T15" fmla="*/ 3580 h 8657"/>
              <a:gd name="T16" fmla="*/ 2877 w 14550"/>
              <a:gd name="T17" fmla="*/ 2292 h 8657"/>
              <a:gd name="T18" fmla="*/ 44 w 14550"/>
              <a:gd name="T19" fmla="*/ 3875 h 8657"/>
              <a:gd name="T20" fmla="*/ 1519 w 14550"/>
              <a:gd name="T21" fmla="*/ 4314 h 8657"/>
              <a:gd name="T22" fmla="*/ 1521 w 14550"/>
              <a:gd name="T23" fmla="*/ 4461 h 8657"/>
              <a:gd name="T24" fmla="*/ 2768 w 14550"/>
              <a:gd name="T25" fmla="*/ 4361 h 8657"/>
              <a:gd name="T26" fmla="*/ 1689 w 14550"/>
              <a:gd name="T27" fmla="*/ 3977 h 8657"/>
              <a:gd name="T28" fmla="*/ 3421 w 14550"/>
              <a:gd name="T29" fmla="*/ 5366 h 8657"/>
              <a:gd name="T30" fmla="*/ 6182 w 14550"/>
              <a:gd name="T31" fmla="*/ 4099 h 8657"/>
              <a:gd name="T32" fmla="*/ 6174 w 14550"/>
              <a:gd name="T33" fmla="*/ 3588 h 8657"/>
              <a:gd name="T34" fmla="*/ 6413 w 14550"/>
              <a:gd name="T35" fmla="*/ 3437 h 8657"/>
              <a:gd name="T36" fmla="*/ 6486 w 14550"/>
              <a:gd name="T37" fmla="*/ 3433 h 8657"/>
              <a:gd name="T38" fmla="*/ 6527 w 14550"/>
              <a:gd name="T39" fmla="*/ 4277 h 8657"/>
              <a:gd name="T40" fmla="*/ 8130 w 14550"/>
              <a:gd name="T41" fmla="*/ 5011 h 8657"/>
              <a:gd name="T42" fmla="*/ 8589 w 14550"/>
              <a:gd name="T43" fmla="*/ 5108 h 8657"/>
              <a:gd name="T44" fmla="*/ 8228 w 14550"/>
              <a:gd name="T45" fmla="*/ 4686 h 8657"/>
              <a:gd name="T46" fmla="*/ 8521 w 14550"/>
              <a:gd name="T47" fmla="*/ 3877 h 8657"/>
              <a:gd name="T48" fmla="*/ 8320 w 14550"/>
              <a:gd name="T49" fmla="*/ 3493 h 8657"/>
              <a:gd name="T50" fmla="*/ 7940 w 14550"/>
              <a:gd name="T51" fmla="*/ 3390 h 8657"/>
              <a:gd name="T52" fmla="*/ 7594 w 14550"/>
              <a:gd name="T53" fmla="*/ 3138 h 8657"/>
              <a:gd name="T54" fmla="*/ 8006 w 14550"/>
              <a:gd name="T55" fmla="*/ 2711 h 8657"/>
              <a:gd name="T56" fmla="*/ 8135 w 14550"/>
              <a:gd name="T57" fmla="*/ 3046 h 8657"/>
              <a:gd name="T58" fmla="*/ 9390 w 14550"/>
              <a:gd name="T59" fmla="*/ 3617 h 8657"/>
              <a:gd name="T60" fmla="*/ 9939 w 14550"/>
              <a:gd name="T61" fmla="*/ 3344 h 8657"/>
              <a:gd name="T62" fmla="*/ 10232 w 14550"/>
              <a:gd name="T63" fmla="*/ 3126 h 8657"/>
              <a:gd name="T64" fmla="*/ 10949 w 14550"/>
              <a:gd name="T65" fmla="*/ 2714 h 8657"/>
              <a:gd name="T66" fmla="*/ 8001 w 14550"/>
              <a:gd name="T67" fmla="*/ 2615 h 8657"/>
              <a:gd name="T68" fmla="*/ 10858 w 14550"/>
              <a:gd name="T69" fmla="*/ 2714 h 8657"/>
              <a:gd name="T70" fmla="*/ 8441 w 14550"/>
              <a:gd name="T71" fmla="*/ 3000 h 8657"/>
              <a:gd name="T72" fmla="*/ 12152 w 14550"/>
              <a:gd name="T73" fmla="*/ 2993 h 8657"/>
              <a:gd name="T74" fmla="*/ 11524 w 14550"/>
              <a:gd name="T75" fmla="*/ 3837 h 8657"/>
              <a:gd name="T76" fmla="*/ 11348 w 14550"/>
              <a:gd name="T77" fmla="*/ 3334 h 8657"/>
              <a:gd name="T78" fmla="*/ 10996 w 14550"/>
              <a:gd name="T79" fmla="*/ 3656 h 8657"/>
              <a:gd name="T80" fmla="*/ 9473 w 14550"/>
              <a:gd name="T81" fmla="*/ 3872 h 8657"/>
              <a:gd name="T82" fmla="*/ 8971 w 14550"/>
              <a:gd name="T83" fmla="*/ 4688 h 8657"/>
              <a:gd name="T84" fmla="*/ 9653 w 14550"/>
              <a:gd name="T85" fmla="*/ 4850 h 8657"/>
              <a:gd name="T86" fmla="*/ 9008 w 14550"/>
              <a:gd name="T87" fmla="*/ 5012 h 8657"/>
              <a:gd name="T88" fmla="*/ 11279 w 14550"/>
              <a:gd name="T89" fmla="*/ 5016 h 8657"/>
              <a:gd name="T90" fmla="*/ 12199 w 14550"/>
              <a:gd name="T91" fmla="*/ 4749 h 8657"/>
              <a:gd name="T92" fmla="*/ 12152 w 14550"/>
              <a:gd name="T93" fmla="*/ 2993 h 8657"/>
              <a:gd name="T94" fmla="*/ 11745 w 14550"/>
              <a:gd name="T95" fmla="*/ 4782 h 8657"/>
              <a:gd name="T96" fmla="*/ 11313 w 14550"/>
              <a:gd name="T97" fmla="*/ 4117 h 8657"/>
              <a:gd name="T98" fmla="*/ 11009 w 14550"/>
              <a:gd name="T99" fmla="*/ 4608 h 8657"/>
              <a:gd name="T100" fmla="*/ 10986 w 14550"/>
              <a:gd name="T101" fmla="*/ 4119 h 86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4550" h="8657">
                <a:moveTo>
                  <a:pt x="4548" y="0"/>
                </a:moveTo>
                <a:lnTo>
                  <a:pt x="4360" y="226"/>
                </a:lnTo>
                <a:cubicBezTo>
                  <a:pt x="4347" y="242"/>
                  <a:pt x="4354" y="307"/>
                  <a:pt x="4390" y="338"/>
                </a:cubicBezTo>
                <a:lnTo>
                  <a:pt x="7852" y="3304"/>
                </a:lnTo>
                <a:cubicBezTo>
                  <a:pt x="7938" y="3377"/>
                  <a:pt x="8260" y="3397"/>
                  <a:pt x="8346" y="3460"/>
                </a:cubicBezTo>
                <a:lnTo>
                  <a:pt x="8609" y="3691"/>
                </a:lnTo>
                <a:cubicBezTo>
                  <a:pt x="8581" y="3747"/>
                  <a:pt x="8565" y="3810"/>
                  <a:pt x="8565" y="3878"/>
                </a:cubicBezTo>
                <a:cubicBezTo>
                  <a:pt x="8565" y="4066"/>
                  <a:pt x="8687" y="4225"/>
                  <a:pt x="8858" y="4282"/>
                </a:cubicBezTo>
                <a:lnTo>
                  <a:pt x="7687" y="8588"/>
                </a:lnTo>
                <a:lnTo>
                  <a:pt x="7954" y="8645"/>
                </a:lnTo>
                <a:cubicBezTo>
                  <a:pt x="7954" y="8645"/>
                  <a:pt x="8047" y="8657"/>
                  <a:pt x="8061" y="8622"/>
                </a:cubicBezTo>
                <a:lnTo>
                  <a:pt x="8970" y="5221"/>
                </a:lnTo>
                <a:cubicBezTo>
                  <a:pt x="9016" y="5032"/>
                  <a:pt x="8899" y="4911"/>
                  <a:pt x="8931" y="4683"/>
                </a:cubicBezTo>
                <a:lnTo>
                  <a:pt x="9029" y="4305"/>
                </a:lnTo>
                <a:cubicBezTo>
                  <a:pt x="9254" y="4290"/>
                  <a:pt x="9432" y="4104"/>
                  <a:pt x="9432" y="3878"/>
                </a:cubicBezTo>
                <a:cubicBezTo>
                  <a:pt x="9432" y="3866"/>
                  <a:pt x="9431" y="3854"/>
                  <a:pt x="9430" y="3842"/>
                </a:cubicBezTo>
                <a:lnTo>
                  <a:pt x="14550" y="2162"/>
                </a:lnTo>
                <a:lnTo>
                  <a:pt x="14446" y="1852"/>
                </a:lnTo>
                <a:cubicBezTo>
                  <a:pt x="14429" y="1842"/>
                  <a:pt x="14381" y="1840"/>
                  <a:pt x="14318" y="1860"/>
                </a:cubicBezTo>
                <a:lnTo>
                  <a:pt x="10246" y="3168"/>
                </a:lnTo>
                <a:cubicBezTo>
                  <a:pt x="10016" y="3258"/>
                  <a:pt x="9910" y="3500"/>
                  <a:pt x="9732" y="3553"/>
                </a:cubicBezTo>
                <a:lnTo>
                  <a:pt x="9376" y="3669"/>
                </a:lnTo>
                <a:cubicBezTo>
                  <a:pt x="9302" y="3538"/>
                  <a:pt x="9161" y="3450"/>
                  <a:pt x="8999" y="3450"/>
                </a:cubicBezTo>
                <a:cubicBezTo>
                  <a:pt x="8877" y="3450"/>
                  <a:pt x="8767" y="3500"/>
                  <a:pt x="8688" y="3580"/>
                </a:cubicBezTo>
                <a:lnTo>
                  <a:pt x="4548" y="0"/>
                </a:lnTo>
                <a:close/>
                <a:moveTo>
                  <a:pt x="3441" y="2282"/>
                </a:moveTo>
                <a:lnTo>
                  <a:pt x="2877" y="2292"/>
                </a:lnTo>
                <a:lnTo>
                  <a:pt x="2855" y="3634"/>
                </a:lnTo>
                <a:lnTo>
                  <a:pt x="51" y="3790"/>
                </a:lnTo>
                <a:cubicBezTo>
                  <a:pt x="4" y="3796"/>
                  <a:pt x="0" y="3861"/>
                  <a:pt x="44" y="3875"/>
                </a:cubicBezTo>
                <a:lnTo>
                  <a:pt x="1536" y="3968"/>
                </a:lnTo>
                <a:lnTo>
                  <a:pt x="1517" y="4190"/>
                </a:lnTo>
                <a:lnTo>
                  <a:pt x="1519" y="4314"/>
                </a:lnTo>
                <a:lnTo>
                  <a:pt x="509" y="4347"/>
                </a:lnTo>
                <a:lnTo>
                  <a:pt x="1520" y="4394"/>
                </a:lnTo>
                <a:lnTo>
                  <a:pt x="1521" y="4461"/>
                </a:lnTo>
                <a:lnTo>
                  <a:pt x="1671" y="4463"/>
                </a:lnTo>
                <a:lnTo>
                  <a:pt x="1678" y="4394"/>
                </a:lnTo>
                <a:lnTo>
                  <a:pt x="2768" y="4361"/>
                </a:lnTo>
                <a:lnTo>
                  <a:pt x="1686" y="4316"/>
                </a:lnTo>
                <a:lnTo>
                  <a:pt x="1701" y="4187"/>
                </a:lnTo>
                <a:lnTo>
                  <a:pt x="1689" y="3977"/>
                </a:lnTo>
                <a:lnTo>
                  <a:pt x="2848" y="4049"/>
                </a:lnTo>
                <a:lnTo>
                  <a:pt x="2826" y="5376"/>
                </a:lnTo>
                <a:lnTo>
                  <a:pt x="3421" y="5366"/>
                </a:lnTo>
                <a:lnTo>
                  <a:pt x="3430" y="4085"/>
                </a:lnTo>
                <a:lnTo>
                  <a:pt x="6456" y="4273"/>
                </a:lnTo>
                <a:cubicBezTo>
                  <a:pt x="6319" y="4200"/>
                  <a:pt x="6231" y="4136"/>
                  <a:pt x="6182" y="4099"/>
                </a:cubicBezTo>
                <a:lnTo>
                  <a:pt x="6176" y="4095"/>
                </a:lnTo>
                <a:lnTo>
                  <a:pt x="6176" y="4088"/>
                </a:lnTo>
                <a:lnTo>
                  <a:pt x="6174" y="3588"/>
                </a:lnTo>
                <a:lnTo>
                  <a:pt x="6174" y="3581"/>
                </a:lnTo>
                <a:lnTo>
                  <a:pt x="6180" y="3577"/>
                </a:lnTo>
                <a:cubicBezTo>
                  <a:pt x="6237" y="3537"/>
                  <a:pt x="6311" y="3488"/>
                  <a:pt x="6413" y="3437"/>
                </a:cubicBezTo>
                <a:lnTo>
                  <a:pt x="3433" y="3602"/>
                </a:lnTo>
                <a:lnTo>
                  <a:pt x="3441" y="2282"/>
                </a:lnTo>
                <a:close/>
                <a:moveTo>
                  <a:pt x="6486" y="3433"/>
                </a:moveTo>
                <a:cubicBezTo>
                  <a:pt x="6357" y="3493"/>
                  <a:pt x="6269" y="3550"/>
                  <a:pt x="6202" y="3596"/>
                </a:cubicBezTo>
                <a:lnTo>
                  <a:pt x="6205" y="4081"/>
                </a:lnTo>
                <a:cubicBezTo>
                  <a:pt x="6261" y="4123"/>
                  <a:pt x="6364" y="4195"/>
                  <a:pt x="6527" y="4277"/>
                </a:cubicBezTo>
                <a:cubicBezTo>
                  <a:pt x="6796" y="4394"/>
                  <a:pt x="7357" y="4532"/>
                  <a:pt x="7766" y="4611"/>
                </a:cubicBezTo>
                <a:cubicBezTo>
                  <a:pt x="7852" y="4628"/>
                  <a:pt x="7982" y="4649"/>
                  <a:pt x="8136" y="4672"/>
                </a:cubicBezTo>
                <a:lnTo>
                  <a:pt x="8130" y="5011"/>
                </a:lnTo>
                <a:lnTo>
                  <a:pt x="7983" y="5011"/>
                </a:lnTo>
                <a:cubicBezTo>
                  <a:pt x="7898" y="5007"/>
                  <a:pt x="7894" y="5108"/>
                  <a:pt x="7987" y="5107"/>
                </a:cubicBezTo>
                <a:lnTo>
                  <a:pt x="8589" y="5108"/>
                </a:lnTo>
                <a:lnTo>
                  <a:pt x="8615" y="5012"/>
                </a:lnTo>
                <a:lnTo>
                  <a:pt x="8224" y="5011"/>
                </a:lnTo>
                <a:lnTo>
                  <a:pt x="8228" y="4686"/>
                </a:lnTo>
                <a:cubicBezTo>
                  <a:pt x="8366" y="4705"/>
                  <a:pt x="8524" y="4726"/>
                  <a:pt x="8686" y="4746"/>
                </a:cubicBezTo>
                <a:lnTo>
                  <a:pt x="8807" y="4303"/>
                </a:lnTo>
                <a:cubicBezTo>
                  <a:pt x="8641" y="4230"/>
                  <a:pt x="8521" y="4069"/>
                  <a:pt x="8521" y="3877"/>
                </a:cubicBezTo>
                <a:cubicBezTo>
                  <a:pt x="8521" y="3815"/>
                  <a:pt x="8536" y="3757"/>
                  <a:pt x="8559" y="3703"/>
                </a:cubicBezTo>
                <a:lnTo>
                  <a:pt x="8320" y="3493"/>
                </a:lnTo>
                <a:cubicBezTo>
                  <a:pt x="8320" y="3493"/>
                  <a:pt x="8320" y="3493"/>
                  <a:pt x="8320" y="3493"/>
                </a:cubicBezTo>
                <a:cubicBezTo>
                  <a:pt x="8307" y="3484"/>
                  <a:pt x="8274" y="3470"/>
                  <a:pt x="8233" y="3459"/>
                </a:cubicBezTo>
                <a:cubicBezTo>
                  <a:pt x="8191" y="3447"/>
                  <a:pt x="8141" y="3437"/>
                  <a:pt x="8089" y="3426"/>
                </a:cubicBezTo>
                <a:cubicBezTo>
                  <a:pt x="8038" y="3415"/>
                  <a:pt x="7986" y="3404"/>
                  <a:pt x="7940" y="3390"/>
                </a:cubicBezTo>
                <a:cubicBezTo>
                  <a:pt x="7894" y="3376"/>
                  <a:pt x="7855" y="3361"/>
                  <a:pt x="7824" y="3335"/>
                </a:cubicBezTo>
                <a:lnTo>
                  <a:pt x="7824" y="3334"/>
                </a:lnTo>
                <a:lnTo>
                  <a:pt x="7594" y="3138"/>
                </a:lnTo>
                <a:cubicBezTo>
                  <a:pt x="7268" y="3136"/>
                  <a:pt x="6671" y="3363"/>
                  <a:pt x="6486" y="3433"/>
                </a:cubicBezTo>
                <a:close/>
                <a:moveTo>
                  <a:pt x="7986" y="2615"/>
                </a:moveTo>
                <a:cubicBezTo>
                  <a:pt x="7916" y="2623"/>
                  <a:pt x="7918" y="2712"/>
                  <a:pt x="8006" y="2711"/>
                </a:cubicBezTo>
                <a:lnTo>
                  <a:pt x="8155" y="2711"/>
                </a:lnTo>
                <a:lnTo>
                  <a:pt x="8149" y="3043"/>
                </a:lnTo>
                <a:cubicBezTo>
                  <a:pt x="8145" y="3044"/>
                  <a:pt x="8140" y="3045"/>
                  <a:pt x="8135" y="3046"/>
                </a:cubicBezTo>
                <a:lnTo>
                  <a:pt x="8687" y="3523"/>
                </a:lnTo>
                <a:cubicBezTo>
                  <a:pt x="8771" y="3451"/>
                  <a:pt x="8879" y="3407"/>
                  <a:pt x="8998" y="3407"/>
                </a:cubicBezTo>
                <a:cubicBezTo>
                  <a:pt x="9162" y="3407"/>
                  <a:pt x="9305" y="3491"/>
                  <a:pt x="9390" y="3617"/>
                </a:cubicBezTo>
                <a:lnTo>
                  <a:pt x="9717" y="3512"/>
                </a:lnTo>
                <a:lnTo>
                  <a:pt x="9718" y="3512"/>
                </a:lnTo>
                <a:cubicBezTo>
                  <a:pt x="9793" y="3490"/>
                  <a:pt x="9861" y="3423"/>
                  <a:pt x="9939" y="3344"/>
                </a:cubicBezTo>
                <a:cubicBezTo>
                  <a:pt x="10016" y="3265"/>
                  <a:pt x="10104" y="3176"/>
                  <a:pt x="10229" y="3127"/>
                </a:cubicBezTo>
                <a:lnTo>
                  <a:pt x="10231" y="3127"/>
                </a:lnTo>
                <a:lnTo>
                  <a:pt x="10232" y="3126"/>
                </a:lnTo>
                <a:lnTo>
                  <a:pt x="11101" y="2847"/>
                </a:lnTo>
                <a:cubicBezTo>
                  <a:pt x="11050" y="2845"/>
                  <a:pt x="10999" y="2843"/>
                  <a:pt x="10948" y="2842"/>
                </a:cubicBezTo>
                <a:lnTo>
                  <a:pt x="10949" y="2714"/>
                </a:lnTo>
                <a:lnTo>
                  <a:pt x="11306" y="2715"/>
                </a:lnTo>
                <a:cubicBezTo>
                  <a:pt x="11393" y="2715"/>
                  <a:pt x="11404" y="2619"/>
                  <a:pt x="11308" y="2620"/>
                </a:cubicBezTo>
                <a:lnTo>
                  <a:pt x="8001" y="2615"/>
                </a:lnTo>
                <a:cubicBezTo>
                  <a:pt x="7996" y="2614"/>
                  <a:pt x="7991" y="2614"/>
                  <a:pt x="7986" y="2615"/>
                </a:cubicBezTo>
                <a:close/>
                <a:moveTo>
                  <a:pt x="8246" y="2711"/>
                </a:moveTo>
                <a:lnTo>
                  <a:pt x="10858" y="2714"/>
                </a:lnTo>
                <a:lnTo>
                  <a:pt x="10855" y="2840"/>
                </a:lnTo>
                <a:cubicBezTo>
                  <a:pt x="10682" y="2838"/>
                  <a:pt x="10510" y="2837"/>
                  <a:pt x="10345" y="2836"/>
                </a:cubicBezTo>
                <a:cubicBezTo>
                  <a:pt x="9713" y="2833"/>
                  <a:pt x="9109" y="2901"/>
                  <a:pt x="8441" y="3000"/>
                </a:cubicBezTo>
                <a:cubicBezTo>
                  <a:pt x="8375" y="3010"/>
                  <a:pt x="8309" y="3019"/>
                  <a:pt x="8243" y="3029"/>
                </a:cubicBezTo>
                <a:lnTo>
                  <a:pt x="8246" y="2711"/>
                </a:lnTo>
                <a:close/>
                <a:moveTo>
                  <a:pt x="12152" y="2993"/>
                </a:moveTo>
                <a:lnTo>
                  <a:pt x="12020" y="3036"/>
                </a:lnTo>
                <a:cubicBezTo>
                  <a:pt x="12328" y="3233"/>
                  <a:pt x="12505" y="3505"/>
                  <a:pt x="12498" y="3841"/>
                </a:cubicBezTo>
                <a:lnTo>
                  <a:pt x="11524" y="3837"/>
                </a:lnTo>
                <a:cubicBezTo>
                  <a:pt x="11522" y="3739"/>
                  <a:pt x="11534" y="3426"/>
                  <a:pt x="11410" y="3236"/>
                </a:cubicBezTo>
                <a:lnTo>
                  <a:pt x="11314" y="3268"/>
                </a:lnTo>
                <a:cubicBezTo>
                  <a:pt x="11326" y="3288"/>
                  <a:pt x="11339" y="3310"/>
                  <a:pt x="11348" y="3334"/>
                </a:cubicBezTo>
                <a:cubicBezTo>
                  <a:pt x="11368" y="3383"/>
                  <a:pt x="11374" y="3563"/>
                  <a:pt x="11374" y="3563"/>
                </a:cubicBezTo>
                <a:cubicBezTo>
                  <a:pt x="11374" y="3591"/>
                  <a:pt x="11373" y="3649"/>
                  <a:pt x="11324" y="3654"/>
                </a:cubicBezTo>
                <a:lnTo>
                  <a:pt x="10996" y="3656"/>
                </a:lnTo>
                <a:cubicBezTo>
                  <a:pt x="10955" y="3659"/>
                  <a:pt x="10911" y="3627"/>
                  <a:pt x="10909" y="3571"/>
                </a:cubicBezTo>
                <a:lnTo>
                  <a:pt x="10904" y="3403"/>
                </a:lnTo>
                <a:lnTo>
                  <a:pt x="9473" y="3872"/>
                </a:lnTo>
                <a:cubicBezTo>
                  <a:pt x="9473" y="3874"/>
                  <a:pt x="9473" y="3875"/>
                  <a:pt x="9473" y="3877"/>
                </a:cubicBezTo>
                <a:cubicBezTo>
                  <a:pt x="9473" y="4115"/>
                  <a:pt x="9293" y="4310"/>
                  <a:pt x="9061" y="4342"/>
                </a:cubicBezTo>
                <a:lnTo>
                  <a:pt x="8971" y="4688"/>
                </a:lnTo>
                <a:lnTo>
                  <a:pt x="8972" y="4688"/>
                </a:lnTo>
                <a:cubicBezTo>
                  <a:pt x="8967" y="4721"/>
                  <a:pt x="8967" y="4752"/>
                  <a:pt x="8968" y="4781"/>
                </a:cubicBezTo>
                <a:cubicBezTo>
                  <a:pt x="9198" y="4807"/>
                  <a:pt x="9433" y="4832"/>
                  <a:pt x="9653" y="4850"/>
                </a:cubicBezTo>
                <a:cubicBezTo>
                  <a:pt x="9976" y="4878"/>
                  <a:pt x="10412" y="4900"/>
                  <a:pt x="10848" y="4896"/>
                </a:cubicBezTo>
                <a:lnTo>
                  <a:pt x="10845" y="5015"/>
                </a:lnTo>
                <a:lnTo>
                  <a:pt x="9008" y="5012"/>
                </a:lnTo>
                <a:cubicBezTo>
                  <a:pt x="9015" y="5043"/>
                  <a:pt x="9020" y="5075"/>
                  <a:pt x="9022" y="5109"/>
                </a:cubicBezTo>
                <a:lnTo>
                  <a:pt x="11287" y="5112"/>
                </a:lnTo>
                <a:cubicBezTo>
                  <a:pt x="11374" y="5111"/>
                  <a:pt x="11375" y="5015"/>
                  <a:pt x="11279" y="5016"/>
                </a:cubicBezTo>
                <a:lnTo>
                  <a:pt x="10940" y="5015"/>
                </a:lnTo>
                <a:lnTo>
                  <a:pt x="10942" y="4895"/>
                </a:lnTo>
                <a:cubicBezTo>
                  <a:pt x="11416" y="4888"/>
                  <a:pt x="11883" y="4848"/>
                  <a:pt x="12199" y="4749"/>
                </a:cubicBezTo>
                <a:cubicBezTo>
                  <a:pt x="12752" y="4574"/>
                  <a:pt x="12896" y="4183"/>
                  <a:pt x="12885" y="3855"/>
                </a:cubicBezTo>
                <a:cubicBezTo>
                  <a:pt x="12885" y="3605"/>
                  <a:pt x="12812" y="3321"/>
                  <a:pt x="12220" y="3018"/>
                </a:cubicBezTo>
                <a:cubicBezTo>
                  <a:pt x="12198" y="3009"/>
                  <a:pt x="12176" y="3001"/>
                  <a:pt x="12152" y="2993"/>
                </a:cubicBezTo>
                <a:close/>
                <a:moveTo>
                  <a:pt x="11520" y="3916"/>
                </a:moveTo>
                <a:lnTo>
                  <a:pt x="12503" y="3919"/>
                </a:lnTo>
                <a:cubicBezTo>
                  <a:pt x="12518" y="4304"/>
                  <a:pt x="12198" y="4753"/>
                  <a:pt x="11745" y="4782"/>
                </a:cubicBezTo>
                <a:cubicBezTo>
                  <a:pt x="11627" y="4785"/>
                  <a:pt x="11500" y="4739"/>
                  <a:pt x="11353" y="4654"/>
                </a:cubicBezTo>
                <a:cubicBezTo>
                  <a:pt x="11549" y="4381"/>
                  <a:pt x="11517" y="4144"/>
                  <a:pt x="11520" y="3916"/>
                </a:cubicBezTo>
                <a:close/>
                <a:moveTo>
                  <a:pt x="11313" y="4117"/>
                </a:moveTo>
                <a:cubicBezTo>
                  <a:pt x="11378" y="4114"/>
                  <a:pt x="11378" y="4218"/>
                  <a:pt x="11357" y="4309"/>
                </a:cubicBezTo>
                <a:cubicBezTo>
                  <a:pt x="11329" y="4412"/>
                  <a:pt x="11293" y="4529"/>
                  <a:pt x="11250" y="4578"/>
                </a:cubicBezTo>
                <a:cubicBezTo>
                  <a:pt x="11206" y="4627"/>
                  <a:pt x="11065" y="4610"/>
                  <a:pt x="11009" y="4608"/>
                </a:cubicBezTo>
                <a:cubicBezTo>
                  <a:pt x="10922" y="4585"/>
                  <a:pt x="10882" y="4545"/>
                  <a:pt x="10880" y="4494"/>
                </a:cubicBezTo>
                <a:cubicBezTo>
                  <a:pt x="10879" y="4444"/>
                  <a:pt x="10887" y="4225"/>
                  <a:pt x="10887" y="4225"/>
                </a:cubicBezTo>
                <a:cubicBezTo>
                  <a:pt x="10888" y="4153"/>
                  <a:pt x="10937" y="4121"/>
                  <a:pt x="10986" y="4119"/>
                </a:cubicBezTo>
                <a:lnTo>
                  <a:pt x="11313" y="4117"/>
                </a:lnTo>
                <a:close/>
              </a:path>
            </a:pathLst>
          </a:custGeom>
          <a:solidFill>
            <a:schemeClr val="bg1"/>
          </a:solidFill>
          <a:ln w="31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E"/>
          </a:p>
        </p:txBody>
      </p:sp>
      <p:sp>
        <p:nvSpPr>
          <p:cNvPr id="90" name="Freeform 33"/>
          <p:cNvSpPr>
            <a:spLocks noEditPoints="1"/>
          </p:cNvSpPr>
          <p:nvPr/>
        </p:nvSpPr>
        <p:spPr bwMode="auto">
          <a:xfrm rot="5400000">
            <a:off x="7273926" y="4538662"/>
            <a:ext cx="920750" cy="1042988"/>
          </a:xfrm>
          <a:custGeom>
            <a:avLst/>
            <a:gdLst>
              <a:gd name="T0" fmla="*/ 8969 w 18311"/>
              <a:gd name="T1" fmla="*/ 554 h 16006"/>
              <a:gd name="T2" fmla="*/ 5056 w 18311"/>
              <a:gd name="T3" fmla="*/ 1680 h 16006"/>
              <a:gd name="T4" fmla="*/ 5170 w 18311"/>
              <a:gd name="T5" fmla="*/ 2949 h 16006"/>
              <a:gd name="T6" fmla="*/ 8113 w 18311"/>
              <a:gd name="T7" fmla="*/ 8319 h 16006"/>
              <a:gd name="T8" fmla="*/ 6697 w 18311"/>
              <a:gd name="T9" fmla="*/ 8108 h 16006"/>
              <a:gd name="T10" fmla="*/ 6135 w 18311"/>
              <a:gd name="T11" fmla="*/ 7365 h 16006"/>
              <a:gd name="T12" fmla="*/ 5555 w 18311"/>
              <a:gd name="T13" fmla="*/ 8179 h 16006"/>
              <a:gd name="T14" fmla="*/ 901 w 18311"/>
              <a:gd name="T15" fmla="*/ 9042 h 16006"/>
              <a:gd name="T16" fmla="*/ 179 w 18311"/>
              <a:gd name="T17" fmla="*/ 7696 h 16006"/>
              <a:gd name="T18" fmla="*/ 451 w 18311"/>
              <a:gd name="T19" fmla="*/ 12594 h 16006"/>
              <a:gd name="T20" fmla="*/ 5428 w 18311"/>
              <a:gd name="T21" fmla="*/ 11116 h 16006"/>
              <a:gd name="T22" fmla="*/ 5684 w 18311"/>
              <a:gd name="T23" fmla="*/ 12884 h 16006"/>
              <a:gd name="T24" fmla="*/ 6895 w 18311"/>
              <a:gd name="T25" fmla="*/ 12342 h 16006"/>
              <a:gd name="T26" fmla="*/ 8136 w 18311"/>
              <a:gd name="T27" fmla="*/ 11117 h 16006"/>
              <a:gd name="T28" fmla="*/ 9846 w 18311"/>
              <a:gd name="T29" fmla="*/ 14320 h 16006"/>
              <a:gd name="T30" fmla="*/ 11472 w 18311"/>
              <a:gd name="T31" fmla="*/ 11061 h 16006"/>
              <a:gd name="T32" fmla="*/ 11672 w 18311"/>
              <a:gd name="T33" fmla="*/ 12788 h 16006"/>
              <a:gd name="T34" fmla="*/ 12940 w 18311"/>
              <a:gd name="T35" fmla="*/ 12261 h 16006"/>
              <a:gd name="T36" fmla="*/ 17443 w 18311"/>
              <a:gd name="T37" fmla="*/ 10804 h 16006"/>
              <a:gd name="T38" fmla="*/ 18303 w 18311"/>
              <a:gd name="T39" fmla="*/ 9994 h 16006"/>
              <a:gd name="T40" fmla="*/ 17576 w 18311"/>
              <a:gd name="T41" fmla="*/ 8692 h 16006"/>
              <a:gd name="T42" fmla="*/ 12966 w 18311"/>
              <a:gd name="T43" fmla="*/ 8360 h 16006"/>
              <a:gd name="T44" fmla="*/ 12720 w 18311"/>
              <a:gd name="T45" fmla="*/ 7789 h 16006"/>
              <a:gd name="T46" fmla="*/ 11604 w 18311"/>
              <a:gd name="T47" fmla="*/ 7760 h 16006"/>
              <a:gd name="T48" fmla="*/ 11354 w 18311"/>
              <a:gd name="T49" fmla="*/ 8261 h 16006"/>
              <a:gd name="T50" fmla="*/ 9509 w 18311"/>
              <a:gd name="T51" fmla="*/ 3314 h 16006"/>
              <a:gd name="T52" fmla="*/ 13317 w 18311"/>
              <a:gd name="T53" fmla="*/ 2422 h 16006"/>
              <a:gd name="T54" fmla="*/ 9187 w 18311"/>
              <a:gd name="T55" fmla="*/ 1248 h 16006"/>
              <a:gd name="T56" fmla="*/ 9076 w 18311"/>
              <a:gd name="T57" fmla="*/ 0 h 16006"/>
              <a:gd name="T58" fmla="*/ 10159 w 18311"/>
              <a:gd name="T59" fmla="*/ 11037 h 16006"/>
              <a:gd name="T60" fmla="*/ 8742 w 18311"/>
              <a:gd name="T61" fmla="*/ 11884 h 16006"/>
              <a:gd name="T62" fmla="*/ 8590 w 18311"/>
              <a:gd name="T63" fmla="*/ 10694 h 16006"/>
              <a:gd name="T64" fmla="*/ 11912 w 18311"/>
              <a:gd name="T65" fmla="*/ 12885 h 16006"/>
              <a:gd name="T66" fmla="*/ 10669 w 18311"/>
              <a:gd name="T67" fmla="*/ 12984 h 16006"/>
              <a:gd name="T68" fmla="*/ 11929 w 18311"/>
              <a:gd name="T69" fmla="*/ 13035 h 16006"/>
              <a:gd name="T70" fmla="*/ 12514 w 18311"/>
              <a:gd name="T71" fmla="*/ 13033 h 16006"/>
              <a:gd name="T72" fmla="*/ 13855 w 18311"/>
              <a:gd name="T73" fmla="*/ 12970 h 16006"/>
              <a:gd name="T74" fmla="*/ 12527 w 18311"/>
              <a:gd name="T75" fmla="*/ 12885 h 16006"/>
              <a:gd name="T76" fmla="*/ 5874 w 18311"/>
              <a:gd name="T77" fmla="*/ 12942 h 16006"/>
              <a:gd name="T78" fmla="*/ 4543 w 18311"/>
              <a:gd name="T79" fmla="*/ 13070 h 16006"/>
              <a:gd name="T80" fmla="*/ 5890 w 18311"/>
              <a:gd name="T81" fmla="*/ 13120 h 16006"/>
              <a:gd name="T82" fmla="*/ 6470 w 18311"/>
              <a:gd name="T83" fmla="*/ 13117 h 16006"/>
              <a:gd name="T84" fmla="*/ 7729 w 18311"/>
              <a:gd name="T85" fmla="*/ 13056 h 16006"/>
              <a:gd name="T86" fmla="*/ 6489 w 18311"/>
              <a:gd name="T87" fmla="*/ 12942 h 16006"/>
              <a:gd name="T88" fmla="*/ 9834 w 18311"/>
              <a:gd name="T89" fmla="*/ 14377 h 16006"/>
              <a:gd name="T90" fmla="*/ 9225 w 18311"/>
              <a:gd name="T91" fmla="*/ 16006 h 160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8311" h="16006">
                <a:moveTo>
                  <a:pt x="9076" y="0"/>
                </a:moveTo>
                <a:cubicBezTo>
                  <a:pt x="9076" y="0"/>
                  <a:pt x="8976" y="378"/>
                  <a:pt x="8969" y="554"/>
                </a:cubicBezTo>
                <a:lnTo>
                  <a:pt x="8948" y="1263"/>
                </a:lnTo>
                <a:cubicBezTo>
                  <a:pt x="8772" y="1282"/>
                  <a:pt x="5742" y="1602"/>
                  <a:pt x="5056" y="1680"/>
                </a:cubicBezTo>
                <a:cubicBezTo>
                  <a:pt x="4981" y="1917"/>
                  <a:pt x="4871" y="2493"/>
                  <a:pt x="4871" y="2493"/>
                </a:cubicBezTo>
                <a:cubicBezTo>
                  <a:pt x="4846" y="2699"/>
                  <a:pt x="4903" y="2933"/>
                  <a:pt x="5170" y="2949"/>
                </a:cubicBezTo>
                <a:lnTo>
                  <a:pt x="8695" y="3315"/>
                </a:lnTo>
                <a:cubicBezTo>
                  <a:pt x="8475" y="4888"/>
                  <a:pt x="8220" y="6868"/>
                  <a:pt x="8113" y="8319"/>
                </a:cubicBezTo>
                <a:lnTo>
                  <a:pt x="6952" y="8322"/>
                </a:lnTo>
                <a:cubicBezTo>
                  <a:pt x="6883" y="8297"/>
                  <a:pt x="6783" y="8190"/>
                  <a:pt x="6697" y="8108"/>
                </a:cubicBezTo>
                <a:cubicBezTo>
                  <a:pt x="6687" y="7947"/>
                  <a:pt x="6681" y="7838"/>
                  <a:pt x="6681" y="7838"/>
                </a:cubicBezTo>
                <a:cubicBezTo>
                  <a:pt x="6658" y="7634"/>
                  <a:pt x="6488" y="7446"/>
                  <a:pt x="6135" y="7365"/>
                </a:cubicBezTo>
                <a:cubicBezTo>
                  <a:pt x="5853" y="7433"/>
                  <a:pt x="5561" y="7674"/>
                  <a:pt x="5569" y="7880"/>
                </a:cubicBezTo>
                <a:cubicBezTo>
                  <a:pt x="5569" y="7880"/>
                  <a:pt x="5564" y="8004"/>
                  <a:pt x="5555" y="8179"/>
                </a:cubicBezTo>
                <a:cubicBezTo>
                  <a:pt x="5481" y="8340"/>
                  <a:pt x="5341" y="8422"/>
                  <a:pt x="5341" y="8422"/>
                </a:cubicBezTo>
                <a:cubicBezTo>
                  <a:pt x="3581" y="8554"/>
                  <a:pt x="901" y="9042"/>
                  <a:pt x="901" y="9042"/>
                </a:cubicBezTo>
                <a:lnTo>
                  <a:pt x="742" y="8952"/>
                </a:lnTo>
                <a:cubicBezTo>
                  <a:pt x="613" y="8380"/>
                  <a:pt x="407" y="8013"/>
                  <a:pt x="179" y="7696"/>
                </a:cubicBezTo>
                <a:cubicBezTo>
                  <a:pt x="136" y="7976"/>
                  <a:pt x="1" y="8968"/>
                  <a:pt x="8" y="10226"/>
                </a:cubicBezTo>
                <a:cubicBezTo>
                  <a:pt x="23" y="11042"/>
                  <a:pt x="0" y="11879"/>
                  <a:pt x="451" y="12594"/>
                </a:cubicBezTo>
                <a:cubicBezTo>
                  <a:pt x="691" y="12238"/>
                  <a:pt x="838" y="11563"/>
                  <a:pt x="870" y="11014"/>
                </a:cubicBezTo>
                <a:lnTo>
                  <a:pt x="5428" y="11116"/>
                </a:lnTo>
                <a:lnTo>
                  <a:pt x="5427" y="12328"/>
                </a:lnTo>
                <a:cubicBezTo>
                  <a:pt x="5417" y="12630"/>
                  <a:pt x="5477" y="12843"/>
                  <a:pt x="5684" y="12884"/>
                </a:cubicBezTo>
                <a:cubicBezTo>
                  <a:pt x="5847" y="12889"/>
                  <a:pt x="6446" y="12926"/>
                  <a:pt x="6695" y="12855"/>
                </a:cubicBezTo>
                <a:cubicBezTo>
                  <a:pt x="6854" y="12805"/>
                  <a:pt x="6923" y="12718"/>
                  <a:pt x="6895" y="12342"/>
                </a:cubicBezTo>
                <a:lnTo>
                  <a:pt x="6876" y="11122"/>
                </a:lnTo>
                <a:lnTo>
                  <a:pt x="8136" y="11117"/>
                </a:lnTo>
                <a:cubicBezTo>
                  <a:pt x="8205" y="12111"/>
                  <a:pt x="8333" y="13310"/>
                  <a:pt x="8571" y="14323"/>
                </a:cubicBezTo>
                <a:lnTo>
                  <a:pt x="9846" y="14320"/>
                </a:lnTo>
                <a:cubicBezTo>
                  <a:pt x="10067" y="13280"/>
                  <a:pt x="10156" y="12055"/>
                  <a:pt x="10200" y="11055"/>
                </a:cubicBezTo>
                <a:lnTo>
                  <a:pt x="11472" y="11061"/>
                </a:lnTo>
                <a:lnTo>
                  <a:pt x="11473" y="12275"/>
                </a:lnTo>
                <a:cubicBezTo>
                  <a:pt x="11445" y="12651"/>
                  <a:pt x="11513" y="12738"/>
                  <a:pt x="11672" y="12788"/>
                </a:cubicBezTo>
                <a:cubicBezTo>
                  <a:pt x="11921" y="12859"/>
                  <a:pt x="12520" y="12822"/>
                  <a:pt x="12684" y="12817"/>
                </a:cubicBezTo>
                <a:cubicBezTo>
                  <a:pt x="12890" y="12776"/>
                  <a:pt x="12950" y="12563"/>
                  <a:pt x="12940" y="12261"/>
                </a:cubicBezTo>
                <a:lnTo>
                  <a:pt x="12926" y="11038"/>
                </a:lnTo>
                <a:lnTo>
                  <a:pt x="17443" y="10804"/>
                </a:lnTo>
                <a:cubicBezTo>
                  <a:pt x="17478" y="11349"/>
                  <a:pt x="17623" y="12011"/>
                  <a:pt x="17860" y="12362"/>
                </a:cubicBezTo>
                <a:cubicBezTo>
                  <a:pt x="18311" y="11647"/>
                  <a:pt x="18288" y="10810"/>
                  <a:pt x="18303" y="9994"/>
                </a:cubicBezTo>
                <a:cubicBezTo>
                  <a:pt x="18311" y="8736"/>
                  <a:pt x="18175" y="7744"/>
                  <a:pt x="18132" y="7464"/>
                </a:cubicBezTo>
                <a:cubicBezTo>
                  <a:pt x="17909" y="7776"/>
                  <a:pt x="17705" y="8136"/>
                  <a:pt x="17576" y="8692"/>
                </a:cubicBezTo>
                <a:lnTo>
                  <a:pt x="17370" y="8830"/>
                </a:lnTo>
                <a:cubicBezTo>
                  <a:pt x="17370" y="8830"/>
                  <a:pt x="14726" y="8414"/>
                  <a:pt x="12966" y="8360"/>
                </a:cubicBezTo>
                <a:cubicBezTo>
                  <a:pt x="12966" y="8360"/>
                  <a:pt x="12818" y="8274"/>
                  <a:pt x="12746" y="8104"/>
                </a:cubicBezTo>
                <a:cubicBezTo>
                  <a:pt x="12738" y="8012"/>
                  <a:pt x="12720" y="7789"/>
                  <a:pt x="12720" y="7789"/>
                </a:cubicBezTo>
                <a:cubicBezTo>
                  <a:pt x="12670" y="7489"/>
                  <a:pt x="12450" y="7380"/>
                  <a:pt x="12168" y="7312"/>
                </a:cubicBezTo>
                <a:cubicBezTo>
                  <a:pt x="11815" y="7393"/>
                  <a:pt x="11627" y="7556"/>
                  <a:pt x="11604" y="7760"/>
                </a:cubicBezTo>
                <a:cubicBezTo>
                  <a:pt x="11604" y="7760"/>
                  <a:pt x="11600" y="7880"/>
                  <a:pt x="11593" y="8061"/>
                </a:cubicBezTo>
                <a:cubicBezTo>
                  <a:pt x="11511" y="8141"/>
                  <a:pt x="11419" y="8237"/>
                  <a:pt x="11354" y="8261"/>
                </a:cubicBezTo>
                <a:lnTo>
                  <a:pt x="10174" y="8257"/>
                </a:lnTo>
                <a:cubicBezTo>
                  <a:pt x="10044" y="6805"/>
                  <a:pt x="9757" y="4862"/>
                  <a:pt x="9509" y="3314"/>
                </a:cubicBezTo>
                <a:lnTo>
                  <a:pt x="13018" y="2878"/>
                </a:lnTo>
                <a:cubicBezTo>
                  <a:pt x="13285" y="2863"/>
                  <a:pt x="13342" y="2629"/>
                  <a:pt x="13317" y="2422"/>
                </a:cubicBezTo>
                <a:cubicBezTo>
                  <a:pt x="13317" y="2422"/>
                  <a:pt x="13182" y="1832"/>
                  <a:pt x="13106" y="1595"/>
                </a:cubicBezTo>
                <a:cubicBezTo>
                  <a:pt x="12420" y="1516"/>
                  <a:pt x="9362" y="1263"/>
                  <a:pt x="9187" y="1248"/>
                </a:cubicBezTo>
                <a:lnTo>
                  <a:pt x="9178" y="556"/>
                </a:lnTo>
                <a:cubicBezTo>
                  <a:pt x="9178" y="397"/>
                  <a:pt x="9076" y="0"/>
                  <a:pt x="9076" y="0"/>
                </a:cubicBezTo>
                <a:close/>
                <a:moveTo>
                  <a:pt x="9775" y="10684"/>
                </a:moveTo>
                <a:cubicBezTo>
                  <a:pt x="10213" y="10684"/>
                  <a:pt x="10159" y="11037"/>
                  <a:pt x="10159" y="11037"/>
                </a:cubicBezTo>
                <a:cubicBezTo>
                  <a:pt x="10184" y="11435"/>
                  <a:pt x="9866" y="11873"/>
                  <a:pt x="9695" y="11884"/>
                </a:cubicBezTo>
                <a:lnTo>
                  <a:pt x="8742" y="11884"/>
                </a:lnTo>
                <a:cubicBezTo>
                  <a:pt x="8596" y="11884"/>
                  <a:pt x="8202" y="11495"/>
                  <a:pt x="8202" y="11117"/>
                </a:cubicBezTo>
                <a:cubicBezTo>
                  <a:pt x="8202" y="11117"/>
                  <a:pt x="8197" y="10699"/>
                  <a:pt x="8590" y="10694"/>
                </a:cubicBezTo>
                <a:lnTo>
                  <a:pt x="9775" y="10684"/>
                </a:lnTo>
                <a:close/>
                <a:moveTo>
                  <a:pt x="11912" y="12885"/>
                </a:moveTo>
                <a:cubicBezTo>
                  <a:pt x="11913" y="12917"/>
                  <a:pt x="11916" y="12948"/>
                  <a:pt x="11920" y="12979"/>
                </a:cubicBezTo>
                <a:lnTo>
                  <a:pt x="10669" y="12984"/>
                </a:lnTo>
                <a:lnTo>
                  <a:pt x="10669" y="13041"/>
                </a:lnTo>
                <a:lnTo>
                  <a:pt x="11929" y="13035"/>
                </a:lnTo>
                <a:cubicBezTo>
                  <a:pt x="11997" y="13388"/>
                  <a:pt x="12227" y="13650"/>
                  <a:pt x="12227" y="13650"/>
                </a:cubicBezTo>
                <a:cubicBezTo>
                  <a:pt x="12227" y="13650"/>
                  <a:pt x="12459" y="13390"/>
                  <a:pt x="12514" y="13033"/>
                </a:cubicBezTo>
                <a:lnTo>
                  <a:pt x="13855" y="13027"/>
                </a:lnTo>
                <a:lnTo>
                  <a:pt x="13855" y="12970"/>
                </a:lnTo>
                <a:lnTo>
                  <a:pt x="12521" y="12976"/>
                </a:lnTo>
                <a:cubicBezTo>
                  <a:pt x="12524" y="12946"/>
                  <a:pt x="12527" y="12916"/>
                  <a:pt x="12527" y="12885"/>
                </a:cubicBezTo>
                <a:lnTo>
                  <a:pt x="11912" y="12885"/>
                </a:lnTo>
                <a:close/>
                <a:moveTo>
                  <a:pt x="5874" y="12942"/>
                </a:moveTo>
                <a:cubicBezTo>
                  <a:pt x="5874" y="12983"/>
                  <a:pt x="5876" y="13024"/>
                  <a:pt x="5881" y="13064"/>
                </a:cubicBezTo>
                <a:lnTo>
                  <a:pt x="4543" y="13070"/>
                </a:lnTo>
                <a:lnTo>
                  <a:pt x="4543" y="13126"/>
                </a:lnTo>
                <a:lnTo>
                  <a:pt x="5890" y="13120"/>
                </a:lnTo>
                <a:cubicBezTo>
                  <a:pt x="5951" y="13474"/>
                  <a:pt x="6177" y="13731"/>
                  <a:pt x="6177" y="13731"/>
                </a:cubicBezTo>
                <a:cubicBezTo>
                  <a:pt x="6177" y="13731"/>
                  <a:pt x="6403" y="13476"/>
                  <a:pt x="6470" y="13117"/>
                </a:cubicBezTo>
                <a:lnTo>
                  <a:pt x="7729" y="13112"/>
                </a:lnTo>
                <a:lnTo>
                  <a:pt x="7729" y="13056"/>
                </a:lnTo>
                <a:lnTo>
                  <a:pt x="6480" y="13061"/>
                </a:lnTo>
                <a:cubicBezTo>
                  <a:pt x="6485" y="13022"/>
                  <a:pt x="6488" y="12982"/>
                  <a:pt x="6489" y="12942"/>
                </a:cubicBezTo>
                <a:lnTo>
                  <a:pt x="5874" y="12942"/>
                </a:lnTo>
                <a:close/>
                <a:moveTo>
                  <a:pt x="9834" y="14377"/>
                </a:moveTo>
                <a:lnTo>
                  <a:pt x="8584" y="14379"/>
                </a:lnTo>
                <a:cubicBezTo>
                  <a:pt x="8744" y="15045"/>
                  <a:pt x="8953" y="15625"/>
                  <a:pt x="9225" y="16006"/>
                </a:cubicBezTo>
                <a:cubicBezTo>
                  <a:pt x="9496" y="15608"/>
                  <a:pt x="9691" y="15031"/>
                  <a:pt x="9834" y="14377"/>
                </a:cubicBezTo>
                <a:close/>
              </a:path>
            </a:pathLst>
          </a:custGeom>
          <a:solidFill>
            <a:schemeClr val="bg1"/>
          </a:solidFill>
          <a:ln w="317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717184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Felix Rohrbach</dc:creator>
  <cp:lastModifiedBy>Felix Rohrbach</cp:lastModifiedBy>
  <cp:revision>2</cp:revision>
  <dcterms:created xsi:type="dcterms:W3CDTF">2015-07-13T10:04:36Z</dcterms:created>
  <dcterms:modified xsi:type="dcterms:W3CDTF">2015-07-13T10:09:35Z</dcterms:modified>
</cp:coreProperties>
</file>

<file path=docProps/thumbnail.jpeg>
</file>